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9" r:id="rId2"/>
    <p:sldId id="265" r:id="rId3"/>
    <p:sldId id="257" r:id="rId4"/>
    <p:sldId id="268" r:id="rId5"/>
    <p:sldId id="266" r:id="rId6"/>
    <p:sldId id="272" r:id="rId7"/>
    <p:sldId id="273" r:id="rId8"/>
    <p:sldId id="274" r:id="rId9"/>
    <p:sldId id="270" r:id="rId10"/>
    <p:sldId id="271" r:id="rId11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CC"/>
    <a:srgbClr val="6600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61" autoAdjust="0"/>
    <p:restoredTop sz="96413" autoAdjust="0"/>
  </p:normalViewPr>
  <p:slideViewPr>
    <p:cSldViewPr>
      <p:cViewPr varScale="1">
        <p:scale>
          <a:sx n="87" d="100"/>
          <a:sy n="87" d="100"/>
        </p:scale>
        <p:origin x="174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8DA6F6-5BBE-4AB3-B4A7-2EBC5A011838}" type="datetimeFigureOut">
              <a:rPr lang="ko-KR" altLang="en-US" smtClean="0"/>
              <a:pPr/>
              <a:t>2025-06-14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3DB967-CFE3-498F-9FA8-3E46728ACA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2297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DB967-CFE3-498F-9FA8-3E46728ACA83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2676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ko-KR" baseline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DB967-CFE3-498F-9FA8-3E46728ACA83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40068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DB967-CFE3-498F-9FA8-3E46728ACA83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75247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arenR"/>
            </a:pP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DB967-CFE3-498F-9FA8-3E46728ACA83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4611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68A37-940B-49E6-B73B-D0880E702D5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3D7C73-6114-4F2D-B6DD-D1E8EC97191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73EBA-EF8E-4255-AF31-32CC8B9293C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60BA10-B5D4-4968-BE31-2317E3C0472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EBA842-2124-417D-A9D1-9039F44509D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B41B3-0285-4DE7-9D50-679F72FD3FC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EBB628-E064-4AE3-92A2-8274E608E74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10A230-16A4-439E-BB35-262A3129C30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901720-376D-4D63-BE02-9E7D4B0163B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E8BFF-0488-4908-B0D1-3C378D4F668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C5F8EA-A8E4-4413-8A69-4441529B4E8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00D790DA-001A-4282-B79B-B2493F608D8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988840"/>
            <a:ext cx="7416824" cy="1368152"/>
          </a:xfrm>
          <a:prstGeom prst="rect">
            <a:avLst/>
          </a:prstGeom>
          <a:noFill/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en-US" altLang="ko-KR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ITQ(</a:t>
            </a:r>
            <a:r>
              <a:rPr lang="ko-KR" altLang="en-US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정보기술자격</a:t>
            </a:r>
            <a:r>
              <a:rPr lang="en-US" altLang="ko-KR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dirty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0620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1600" dirty="0"/>
              <a:t>3. </a:t>
            </a:r>
            <a:r>
              <a:rPr lang="ko-KR" altLang="en-US" sz="1600" dirty="0"/>
              <a:t>답안전송 방법</a:t>
            </a: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작업표시줄에 </a:t>
            </a:r>
            <a:r>
              <a:rPr lang="en-US" altLang="ko-KR" sz="1600" dirty="0"/>
              <a:t>KOAS</a:t>
            </a:r>
            <a:r>
              <a:rPr lang="ko-KR" altLang="en-US" sz="1600" dirty="0" err="1"/>
              <a:t>수험자</a:t>
            </a:r>
            <a:r>
              <a:rPr lang="ko-KR" altLang="en-US" sz="1600" dirty="0"/>
              <a:t> 아이콘을 클릭하시면 오른쪽 상단에 답안전송 창이 활성화 됩니다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r>
              <a:rPr lang="ko-KR" altLang="en-US" sz="1600" dirty="0"/>
              <a:t>답안전송 버튼을 클릭하시고</a:t>
            </a:r>
            <a:r>
              <a:rPr lang="en-US" altLang="ko-KR" sz="1600" dirty="0"/>
              <a:t>, </a:t>
            </a:r>
            <a:r>
              <a:rPr lang="ko-KR" altLang="en-US" sz="1600" dirty="0"/>
              <a:t>예</a:t>
            </a:r>
            <a:r>
              <a:rPr lang="en-US" altLang="ko-KR" sz="1600" dirty="0"/>
              <a:t> </a:t>
            </a:r>
            <a:r>
              <a:rPr lang="ko-KR" altLang="en-US" sz="1600" dirty="0"/>
              <a:t>버튼 클릭하시면 답안전송 대화상자가 나타납니다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r>
              <a:rPr lang="ko-KR" altLang="en-US" sz="1600" dirty="0"/>
              <a:t>파일목록에 수험번호</a:t>
            </a:r>
            <a:r>
              <a:rPr lang="en-US" altLang="ko-KR" sz="1600" dirty="0"/>
              <a:t>-</a:t>
            </a:r>
            <a:r>
              <a:rPr lang="ko-KR" altLang="en-US" sz="1600" dirty="0"/>
              <a:t>이름 파일이 있고 존재여부에 있음과 없음이라고 표시되는데</a:t>
            </a: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있음으로 표시되시면 답안전송 </a:t>
            </a:r>
            <a:r>
              <a:rPr lang="en-US" altLang="ko-KR" sz="1600" dirty="0"/>
              <a:t>=&gt; </a:t>
            </a:r>
            <a:r>
              <a:rPr lang="ko-KR" altLang="en-US" sz="1600" dirty="0"/>
              <a:t>확인 클릭하시고 상태에 성공이라고 표시되면 </a:t>
            </a: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닫기 버튼 누르시고 다음작업 계속 하시면 되고</a:t>
            </a:r>
            <a:r>
              <a:rPr lang="en-US" altLang="ko-KR" sz="1600" dirty="0"/>
              <a:t>, </a:t>
            </a:r>
            <a:r>
              <a:rPr lang="ko-KR" altLang="en-US" sz="1600" dirty="0"/>
              <a:t>없음이라고 표시되는 경우는</a:t>
            </a: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저장하는 위치가 내</a:t>
            </a:r>
            <a:r>
              <a:rPr lang="en-US" altLang="ko-KR" sz="1600" dirty="0"/>
              <a:t>PC\</a:t>
            </a:r>
            <a:r>
              <a:rPr lang="ko-KR" altLang="en-US" sz="1600" dirty="0"/>
              <a:t>문서</a:t>
            </a:r>
            <a:r>
              <a:rPr lang="en-US" altLang="ko-KR" sz="1600" dirty="0"/>
              <a:t>\ ITQ </a:t>
            </a:r>
            <a:r>
              <a:rPr lang="ko-KR" altLang="en-US" sz="1600" dirty="0"/>
              <a:t>또는 라이브러리</a:t>
            </a:r>
            <a:r>
              <a:rPr lang="en-US" altLang="ko-KR" sz="1600" dirty="0"/>
              <a:t>\</a:t>
            </a:r>
            <a:r>
              <a:rPr lang="ko-KR" altLang="en-US" sz="1600" dirty="0"/>
              <a:t>문서</a:t>
            </a:r>
            <a:r>
              <a:rPr lang="en-US" altLang="ko-KR" sz="1600" dirty="0"/>
              <a:t>\ ITQ</a:t>
            </a:r>
            <a:r>
              <a:rPr lang="ko-KR" altLang="en-US" sz="1600" dirty="0"/>
              <a:t>가 아닌 다른 위치에</a:t>
            </a: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저장 되어 있거나 파일이름이 수험번호</a:t>
            </a:r>
            <a:r>
              <a:rPr lang="en-US" altLang="ko-KR" sz="1600" dirty="0"/>
              <a:t>-</a:t>
            </a:r>
            <a:r>
              <a:rPr lang="ko-KR" altLang="en-US" sz="1600" dirty="0"/>
              <a:t>이름에 오타가 나거나 잘못 저장되었을 확률이</a:t>
            </a: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높으니 확인하시고 다시 저장 하셔서 전송하시면 됩니다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r>
              <a:rPr lang="ko-KR" altLang="en-US" sz="1600" dirty="0"/>
              <a:t>그래도 전송이 안되시면 손을 들어서 감독관께 </a:t>
            </a:r>
            <a:r>
              <a:rPr lang="ko-KR" altLang="en-US" sz="1600" dirty="0" smtClean="0"/>
              <a:t>도움을 요청하세요</a:t>
            </a:r>
            <a:r>
              <a:rPr lang="en-US" altLang="ko-KR" sz="1600" dirty="0" smtClean="0"/>
              <a:t>.</a:t>
            </a: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저장과 전송은 주기적으로 </a:t>
            </a:r>
            <a:r>
              <a:rPr lang="ko-KR" altLang="en-US" sz="1600" dirty="0" err="1"/>
              <a:t>해주는게</a:t>
            </a:r>
            <a:r>
              <a:rPr lang="ko-KR" altLang="en-US" sz="1600" dirty="0"/>
              <a:t> 좋습니다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r>
              <a:rPr lang="ko-KR" altLang="en-US" sz="1600" dirty="0"/>
              <a:t>시험이 시작되면 시험보시는 프로그램 실행시키신 후 저장과 전송을 먼저 </a:t>
            </a:r>
            <a:r>
              <a:rPr lang="ko-KR" altLang="en-US" sz="1600" dirty="0" err="1"/>
              <a:t>해보는게</a:t>
            </a: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좋습니다</a:t>
            </a:r>
            <a:r>
              <a:rPr lang="en-US" altLang="ko-KR" sz="1600" dirty="0"/>
              <a:t>. </a:t>
            </a:r>
            <a:r>
              <a:rPr lang="ko-KR" altLang="en-US" sz="1600" dirty="0"/>
              <a:t>마지막에 전송하다 보면 시간이 부족해서 전송을 못하시는 경우가 발생할 수 있습니다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r>
              <a:rPr lang="ko-KR" altLang="en-US" sz="1600" dirty="0"/>
              <a:t>반드시 시작하시면 저장</a:t>
            </a:r>
            <a:r>
              <a:rPr lang="en-US" altLang="ko-KR" sz="1600" dirty="0"/>
              <a:t>, </a:t>
            </a:r>
            <a:r>
              <a:rPr lang="ko-KR" altLang="en-US" sz="1600" dirty="0"/>
              <a:t>전송부터 한번 </a:t>
            </a:r>
            <a:r>
              <a:rPr lang="ko-KR" altLang="en-US" sz="1600" dirty="0" err="1"/>
              <a:t>해보는게</a:t>
            </a:r>
            <a:r>
              <a:rPr lang="ko-KR" altLang="en-US" sz="1600" dirty="0"/>
              <a:t> 좋습니다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endParaRPr lang="ko-KR" altLang="en-US" sz="1600" dirty="0"/>
          </a:p>
          <a:p>
            <a:pPr marL="0" indent="0">
              <a:buNone/>
            </a:pPr>
            <a:r>
              <a:rPr lang="ko-KR" altLang="en-US" sz="1600" dirty="0"/>
              <a:t>시험이 종료 되시면 전송한 답안을 확인하신 후 퇴실하시겠습니다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r>
              <a:rPr lang="ko-KR" altLang="en-US" sz="1600" dirty="0"/>
              <a:t>시험이 먼저 종료되시더라도 먼저 퇴실하실 수 없습니다</a:t>
            </a:r>
            <a:r>
              <a:rPr lang="en-US" altLang="ko-KR" sz="1600" dirty="0"/>
              <a:t>.</a:t>
            </a:r>
            <a:endParaRPr lang="ko-KR" altLang="en-US" sz="1600" dirty="0"/>
          </a:p>
          <a:p>
            <a:pPr marL="0" indent="0">
              <a:buNone/>
            </a:pPr>
            <a:endParaRPr lang="ko-KR" altLang="en-US" sz="1600" dirty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ko-KR" altLang="en-US" sz="15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09467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5551" y="854135"/>
            <a:ext cx="8839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>
              <a:spcBef>
                <a:spcPts val="1500"/>
              </a:spcBef>
            </a:pPr>
            <a:r>
              <a:rPr lang="en-US" altLang="ko-KR" sz="2800" b="1" dirty="0"/>
              <a:t>① </a:t>
            </a:r>
            <a:r>
              <a:rPr lang="ko-KR" altLang="en-US" sz="2800" b="1" dirty="0"/>
              <a:t>바탕화면에서 </a:t>
            </a:r>
            <a:r>
              <a:rPr lang="en-US" altLang="ko-KR" sz="2800" b="1" dirty="0"/>
              <a:t/>
            </a:r>
            <a:br>
              <a:rPr lang="en-US" altLang="ko-KR" sz="2800" b="1" dirty="0"/>
            </a:br>
            <a:r>
              <a:rPr lang="en-US" altLang="ko-KR" sz="2800" b="1" dirty="0"/>
              <a:t>[</a:t>
            </a:r>
            <a:r>
              <a:rPr lang="en-US" altLang="ko-KR" sz="2800" b="1" dirty="0">
                <a:solidFill>
                  <a:srgbClr val="FF0000"/>
                </a:solidFill>
              </a:rPr>
              <a:t>KOAS </a:t>
            </a:r>
            <a:r>
              <a:rPr lang="ko-KR" altLang="en-US" sz="2800" b="1" dirty="0" err="1">
                <a:solidFill>
                  <a:srgbClr val="FF0000"/>
                </a:solidFill>
              </a:rPr>
              <a:t>수험자용</a:t>
            </a:r>
            <a:r>
              <a:rPr lang="ko-KR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ko-KR" sz="2800" b="1" dirty="0" smtClean="0"/>
              <a:t>(</a:t>
            </a:r>
            <a:r>
              <a:rPr lang="ko-KR" altLang="en-US" sz="2800" b="1" dirty="0" smtClean="0"/>
              <a:t>      </a:t>
            </a:r>
            <a:r>
              <a:rPr lang="en-US" altLang="ko-KR" sz="2800" b="1" dirty="0" smtClean="0"/>
              <a:t>)</a:t>
            </a:r>
            <a:r>
              <a:rPr lang="ko-KR" altLang="en-US" sz="2800" b="1" dirty="0" smtClean="0"/>
              <a:t> </a:t>
            </a:r>
            <a:r>
              <a:rPr lang="en-US" altLang="ko-KR" sz="2800" b="1" dirty="0"/>
              <a:t>] </a:t>
            </a:r>
            <a:r>
              <a:rPr lang="ko-KR" altLang="en-US" sz="2800" b="1" dirty="0"/>
              <a:t>아이콘 더블클릭</a:t>
            </a:r>
            <a:endParaRPr lang="en-US" altLang="ko-KR" sz="2800" b="1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75551" y="1902260"/>
            <a:ext cx="883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>
              <a:spcBef>
                <a:spcPts val="1000"/>
              </a:spcBef>
            </a:pPr>
            <a:r>
              <a:rPr lang="ko-KR" altLang="ko-KR" sz="2800" b="1" dirty="0"/>
              <a:t>②</a:t>
            </a:r>
            <a:r>
              <a:rPr lang="en-US" altLang="ko-KR" sz="2800" b="1" dirty="0"/>
              <a:t> </a:t>
            </a:r>
            <a:r>
              <a:rPr lang="ko-KR" altLang="en-US" sz="2400" b="1" dirty="0" err="1"/>
              <a:t>수험자</a:t>
            </a:r>
            <a:r>
              <a:rPr lang="ko-KR" altLang="en-US" sz="2400" b="1" dirty="0"/>
              <a:t> 등록 대화상자에서  </a:t>
            </a:r>
            <a:r>
              <a:rPr lang="ko-KR" altLang="en-US" sz="2400" b="1" dirty="0">
                <a:solidFill>
                  <a:srgbClr val="FF0000"/>
                </a:solidFill>
              </a:rPr>
              <a:t>수험번호 입력</a:t>
            </a:r>
            <a:r>
              <a:rPr lang="ko-KR" altLang="en-US" sz="2400" b="1" dirty="0"/>
              <a:t> </a:t>
            </a:r>
            <a:r>
              <a:rPr lang="ko-KR" altLang="en-US" sz="2400" b="1" dirty="0" smtClean="0"/>
              <a:t>후 조회 </a:t>
            </a:r>
            <a:r>
              <a:rPr lang="en-US" altLang="ko-KR" sz="2400" b="1" dirty="0">
                <a:solidFill>
                  <a:srgbClr val="FF0000"/>
                </a:solidFill>
              </a:rPr>
              <a:t>[</a:t>
            </a:r>
            <a:r>
              <a:rPr lang="ko-KR" altLang="en-US" sz="2400" b="1" dirty="0">
                <a:solidFill>
                  <a:srgbClr val="FF0000"/>
                </a:solidFill>
              </a:rPr>
              <a:t>확인</a:t>
            </a:r>
            <a:r>
              <a:rPr lang="en-US" altLang="ko-KR" sz="2400" b="1" dirty="0">
                <a:solidFill>
                  <a:srgbClr val="FF0000"/>
                </a:solidFill>
              </a:rPr>
              <a:t>]</a:t>
            </a:r>
            <a:endParaRPr lang="en-US" altLang="ko-KR" sz="2400" b="1" dirty="0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304800" y="188640"/>
            <a:ext cx="8839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742950">
              <a:spcBef>
                <a:spcPts val="1000"/>
              </a:spcBef>
              <a:buAutoNum type="arabicPeriod"/>
            </a:pPr>
            <a:r>
              <a:rPr lang="en-US" altLang="ko-KR" sz="3600" b="1">
                <a:solidFill>
                  <a:srgbClr val="0000CC"/>
                </a:solidFill>
              </a:rPr>
              <a:t>KOAS </a:t>
            </a:r>
            <a:r>
              <a:rPr lang="ko-KR" altLang="en-US" sz="3600" b="1">
                <a:solidFill>
                  <a:srgbClr val="0000CC"/>
                </a:solidFill>
              </a:rPr>
              <a:t>접속하기</a:t>
            </a:r>
            <a:endParaRPr lang="en-US" altLang="ko-KR" sz="2800" b="1" dirty="0"/>
          </a:p>
        </p:txBody>
      </p:sp>
      <p:sp>
        <p:nvSpPr>
          <p:cNvPr id="15" name="타원 14"/>
          <p:cNvSpPr/>
          <p:nvPr/>
        </p:nvSpPr>
        <p:spPr>
          <a:xfrm>
            <a:off x="4124712" y="4509120"/>
            <a:ext cx="533400" cy="6096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>
                <a:solidFill>
                  <a:schemeClr val="tx1"/>
                </a:solidFill>
              </a:rPr>
              <a:t>1</a:t>
            </a:r>
            <a:endParaRPr lang="ko-KR" altLang="en-US" sz="2800" b="1">
              <a:solidFill>
                <a:schemeClr val="tx1"/>
              </a:solidFill>
            </a:endParaRPr>
          </a:p>
        </p:txBody>
      </p:sp>
      <p:sp>
        <p:nvSpPr>
          <p:cNvPr id="18" name="아래쪽 화살표 2"/>
          <p:cNvSpPr/>
          <p:nvPr/>
        </p:nvSpPr>
        <p:spPr>
          <a:xfrm rot="8681072" flipH="1">
            <a:off x="3109017" y="5980794"/>
            <a:ext cx="766790" cy="796607"/>
          </a:xfrm>
          <a:custGeom>
            <a:avLst/>
            <a:gdLst>
              <a:gd name="connsiteX0" fmla="*/ 0 w 648072"/>
              <a:gd name="connsiteY0" fmla="*/ 252028 h 504056"/>
              <a:gd name="connsiteX1" fmla="*/ 162018 w 648072"/>
              <a:gd name="connsiteY1" fmla="*/ 252028 h 504056"/>
              <a:gd name="connsiteX2" fmla="*/ 162018 w 648072"/>
              <a:gd name="connsiteY2" fmla="*/ 0 h 504056"/>
              <a:gd name="connsiteX3" fmla="*/ 486054 w 648072"/>
              <a:gd name="connsiteY3" fmla="*/ 0 h 504056"/>
              <a:gd name="connsiteX4" fmla="*/ 486054 w 648072"/>
              <a:gd name="connsiteY4" fmla="*/ 252028 h 504056"/>
              <a:gd name="connsiteX5" fmla="*/ 648072 w 648072"/>
              <a:gd name="connsiteY5" fmla="*/ 252028 h 504056"/>
              <a:gd name="connsiteX6" fmla="*/ 324036 w 648072"/>
              <a:gd name="connsiteY6" fmla="*/ 504056 h 504056"/>
              <a:gd name="connsiteX7" fmla="*/ 0 w 648072"/>
              <a:gd name="connsiteY7" fmla="*/ 252028 h 504056"/>
              <a:gd name="connsiteX0" fmla="*/ 0 w 648072"/>
              <a:gd name="connsiteY0" fmla="*/ 252028 h 504056"/>
              <a:gd name="connsiteX1" fmla="*/ 235837 w 648072"/>
              <a:gd name="connsiteY1" fmla="*/ 254409 h 504056"/>
              <a:gd name="connsiteX2" fmla="*/ 162018 w 648072"/>
              <a:gd name="connsiteY2" fmla="*/ 0 h 504056"/>
              <a:gd name="connsiteX3" fmla="*/ 486054 w 648072"/>
              <a:gd name="connsiteY3" fmla="*/ 0 h 504056"/>
              <a:gd name="connsiteX4" fmla="*/ 486054 w 648072"/>
              <a:gd name="connsiteY4" fmla="*/ 252028 h 504056"/>
              <a:gd name="connsiteX5" fmla="*/ 648072 w 648072"/>
              <a:gd name="connsiteY5" fmla="*/ 252028 h 504056"/>
              <a:gd name="connsiteX6" fmla="*/ 324036 w 648072"/>
              <a:gd name="connsiteY6" fmla="*/ 504056 h 504056"/>
              <a:gd name="connsiteX7" fmla="*/ 0 w 648072"/>
              <a:gd name="connsiteY7" fmla="*/ 252028 h 504056"/>
              <a:gd name="connsiteX0" fmla="*/ 0 w 648072"/>
              <a:gd name="connsiteY0" fmla="*/ 252028 h 504056"/>
              <a:gd name="connsiteX1" fmla="*/ 235837 w 648072"/>
              <a:gd name="connsiteY1" fmla="*/ 254409 h 504056"/>
              <a:gd name="connsiteX2" fmla="*/ 162018 w 648072"/>
              <a:gd name="connsiteY2" fmla="*/ 0 h 504056"/>
              <a:gd name="connsiteX3" fmla="*/ 486054 w 648072"/>
              <a:gd name="connsiteY3" fmla="*/ 0 h 504056"/>
              <a:gd name="connsiteX4" fmla="*/ 397948 w 648072"/>
              <a:gd name="connsiteY4" fmla="*/ 249647 h 504056"/>
              <a:gd name="connsiteX5" fmla="*/ 648072 w 648072"/>
              <a:gd name="connsiteY5" fmla="*/ 252028 h 504056"/>
              <a:gd name="connsiteX6" fmla="*/ 324036 w 648072"/>
              <a:gd name="connsiteY6" fmla="*/ 504056 h 504056"/>
              <a:gd name="connsiteX7" fmla="*/ 0 w 648072"/>
              <a:gd name="connsiteY7" fmla="*/ 252028 h 504056"/>
              <a:gd name="connsiteX0" fmla="*/ 0 w 648072"/>
              <a:gd name="connsiteY0" fmla="*/ 252028 h 504056"/>
              <a:gd name="connsiteX1" fmla="*/ 235837 w 648072"/>
              <a:gd name="connsiteY1" fmla="*/ 254409 h 504056"/>
              <a:gd name="connsiteX2" fmla="*/ 162018 w 648072"/>
              <a:gd name="connsiteY2" fmla="*/ 0 h 504056"/>
              <a:gd name="connsiteX3" fmla="*/ 486054 w 648072"/>
              <a:gd name="connsiteY3" fmla="*/ 0 h 504056"/>
              <a:gd name="connsiteX4" fmla="*/ 397948 w 648072"/>
              <a:gd name="connsiteY4" fmla="*/ 249647 h 504056"/>
              <a:gd name="connsiteX5" fmla="*/ 648072 w 648072"/>
              <a:gd name="connsiteY5" fmla="*/ 252028 h 504056"/>
              <a:gd name="connsiteX6" fmla="*/ 324036 w 648072"/>
              <a:gd name="connsiteY6" fmla="*/ 504056 h 504056"/>
              <a:gd name="connsiteX7" fmla="*/ 0 w 648072"/>
              <a:gd name="connsiteY7" fmla="*/ 252028 h 504056"/>
              <a:gd name="connsiteX0" fmla="*/ 0 w 648072"/>
              <a:gd name="connsiteY0" fmla="*/ 252028 h 504056"/>
              <a:gd name="connsiteX1" fmla="*/ 235837 w 648072"/>
              <a:gd name="connsiteY1" fmla="*/ 254409 h 504056"/>
              <a:gd name="connsiteX2" fmla="*/ 162018 w 648072"/>
              <a:gd name="connsiteY2" fmla="*/ 0 h 504056"/>
              <a:gd name="connsiteX3" fmla="*/ 486054 w 648072"/>
              <a:gd name="connsiteY3" fmla="*/ 0 h 504056"/>
              <a:gd name="connsiteX4" fmla="*/ 397948 w 648072"/>
              <a:gd name="connsiteY4" fmla="*/ 249647 h 504056"/>
              <a:gd name="connsiteX5" fmla="*/ 648072 w 648072"/>
              <a:gd name="connsiteY5" fmla="*/ 252028 h 504056"/>
              <a:gd name="connsiteX6" fmla="*/ 324036 w 648072"/>
              <a:gd name="connsiteY6" fmla="*/ 504056 h 504056"/>
              <a:gd name="connsiteX7" fmla="*/ 0 w 648072"/>
              <a:gd name="connsiteY7" fmla="*/ 252028 h 504056"/>
              <a:gd name="connsiteX0" fmla="*/ 0 w 648072"/>
              <a:gd name="connsiteY0" fmla="*/ 252028 h 504056"/>
              <a:gd name="connsiteX1" fmla="*/ 235837 w 648072"/>
              <a:gd name="connsiteY1" fmla="*/ 254409 h 504056"/>
              <a:gd name="connsiteX2" fmla="*/ 162018 w 648072"/>
              <a:gd name="connsiteY2" fmla="*/ 0 h 504056"/>
              <a:gd name="connsiteX3" fmla="*/ 486054 w 648072"/>
              <a:gd name="connsiteY3" fmla="*/ 0 h 504056"/>
              <a:gd name="connsiteX4" fmla="*/ 397948 w 648072"/>
              <a:gd name="connsiteY4" fmla="*/ 249647 h 504056"/>
              <a:gd name="connsiteX5" fmla="*/ 648072 w 648072"/>
              <a:gd name="connsiteY5" fmla="*/ 252028 h 504056"/>
              <a:gd name="connsiteX6" fmla="*/ 324036 w 648072"/>
              <a:gd name="connsiteY6" fmla="*/ 504056 h 504056"/>
              <a:gd name="connsiteX7" fmla="*/ 0 w 648072"/>
              <a:gd name="connsiteY7" fmla="*/ 252028 h 504056"/>
              <a:gd name="connsiteX0" fmla="*/ 0 w 648072"/>
              <a:gd name="connsiteY0" fmla="*/ 252028 h 504056"/>
              <a:gd name="connsiteX1" fmla="*/ 235837 w 648072"/>
              <a:gd name="connsiteY1" fmla="*/ 254409 h 504056"/>
              <a:gd name="connsiteX2" fmla="*/ 162018 w 648072"/>
              <a:gd name="connsiteY2" fmla="*/ 0 h 504056"/>
              <a:gd name="connsiteX3" fmla="*/ 486054 w 648072"/>
              <a:gd name="connsiteY3" fmla="*/ 0 h 504056"/>
              <a:gd name="connsiteX4" fmla="*/ 397948 w 648072"/>
              <a:gd name="connsiteY4" fmla="*/ 249647 h 504056"/>
              <a:gd name="connsiteX5" fmla="*/ 648072 w 648072"/>
              <a:gd name="connsiteY5" fmla="*/ 252028 h 504056"/>
              <a:gd name="connsiteX6" fmla="*/ 324036 w 648072"/>
              <a:gd name="connsiteY6" fmla="*/ 504056 h 504056"/>
              <a:gd name="connsiteX7" fmla="*/ 0 w 648072"/>
              <a:gd name="connsiteY7" fmla="*/ 252028 h 504056"/>
              <a:gd name="connsiteX0" fmla="*/ 0 w 648072"/>
              <a:gd name="connsiteY0" fmla="*/ 252028 h 504056"/>
              <a:gd name="connsiteX1" fmla="*/ 250125 w 648072"/>
              <a:gd name="connsiteY1" fmla="*/ 254409 h 504056"/>
              <a:gd name="connsiteX2" fmla="*/ 162018 w 648072"/>
              <a:gd name="connsiteY2" fmla="*/ 0 h 504056"/>
              <a:gd name="connsiteX3" fmla="*/ 486054 w 648072"/>
              <a:gd name="connsiteY3" fmla="*/ 0 h 504056"/>
              <a:gd name="connsiteX4" fmla="*/ 397948 w 648072"/>
              <a:gd name="connsiteY4" fmla="*/ 249647 h 504056"/>
              <a:gd name="connsiteX5" fmla="*/ 648072 w 648072"/>
              <a:gd name="connsiteY5" fmla="*/ 252028 h 504056"/>
              <a:gd name="connsiteX6" fmla="*/ 324036 w 648072"/>
              <a:gd name="connsiteY6" fmla="*/ 504056 h 504056"/>
              <a:gd name="connsiteX7" fmla="*/ 0 w 648072"/>
              <a:gd name="connsiteY7" fmla="*/ 252028 h 504056"/>
              <a:gd name="connsiteX0" fmla="*/ 0 w 562347"/>
              <a:gd name="connsiteY0" fmla="*/ 252028 h 504056"/>
              <a:gd name="connsiteX1" fmla="*/ 250125 w 562347"/>
              <a:gd name="connsiteY1" fmla="*/ 254409 h 504056"/>
              <a:gd name="connsiteX2" fmla="*/ 162018 w 562347"/>
              <a:gd name="connsiteY2" fmla="*/ 0 h 504056"/>
              <a:gd name="connsiteX3" fmla="*/ 486054 w 562347"/>
              <a:gd name="connsiteY3" fmla="*/ 0 h 504056"/>
              <a:gd name="connsiteX4" fmla="*/ 397948 w 562347"/>
              <a:gd name="connsiteY4" fmla="*/ 249647 h 504056"/>
              <a:gd name="connsiteX5" fmla="*/ 562347 w 562347"/>
              <a:gd name="connsiteY5" fmla="*/ 178209 h 504056"/>
              <a:gd name="connsiteX6" fmla="*/ 324036 w 562347"/>
              <a:gd name="connsiteY6" fmla="*/ 504056 h 504056"/>
              <a:gd name="connsiteX7" fmla="*/ 0 w 562347"/>
              <a:gd name="connsiteY7" fmla="*/ 252028 h 504056"/>
              <a:gd name="connsiteX0" fmla="*/ 0 w 474241"/>
              <a:gd name="connsiteY0" fmla="*/ 197260 h 504056"/>
              <a:gd name="connsiteX1" fmla="*/ 162019 w 474241"/>
              <a:gd name="connsiteY1" fmla="*/ 254409 h 504056"/>
              <a:gd name="connsiteX2" fmla="*/ 73912 w 474241"/>
              <a:gd name="connsiteY2" fmla="*/ 0 h 504056"/>
              <a:gd name="connsiteX3" fmla="*/ 397948 w 474241"/>
              <a:gd name="connsiteY3" fmla="*/ 0 h 504056"/>
              <a:gd name="connsiteX4" fmla="*/ 309842 w 474241"/>
              <a:gd name="connsiteY4" fmla="*/ 249647 h 504056"/>
              <a:gd name="connsiteX5" fmla="*/ 474241 w 474241"/>
              <a:gd name="connsiteY5" fmla="*/ 178209 h 504056"/>
              <a:gd name="connsiteX6" fmla="*/ 235930 w 474241"/>
              <a:gd name="connsiteY6" fmla="*/ 504056 h 504056"/>
              <a:gd name="connsiteX7" fmla="*/ 0 w 474241"/>
              <a:gd name="connsiteY7" fmla="*/ 197260 h 504056"/>
              <a:gd name="connsiteX0" fmla="*/ 0 w 474241"/>
              <a:gd name="connsiteY0" fmla="*/ 197260 h 504056"/>
              <a:gd name="connsiteX1" fmla="*/ 162019 w 474241"/>
              <a:gd name="connsiteY1" fmla="*/ 254409 h 504056"/>
              <a:gd name="connsiteX2" fmla="*/ 73912 w 474241"/>
              <a:gd name="connsiteY2" fmla="*/ 0 h 504056"/>
              <a:gd name="connsiteX3" fmla="*/ 397948 w 474241"/>
              <a:gd name="connsiteY3" fmla="*/ 0 h 504056"/>
              <a:gd name="connsiteX4" fmla="*/ 309842 w 474241"/>
              <a:gd name="connsiteY4" fmla="*/ 249647 h 504056"/>
              <a:gd name="connsiteX5" fmla="*/ 474241 w 474241"/>
              <a:gd name="connsiteY5" fmla="*/ 178209 h 504056"/>
              <a:gd name="connsiteX6" fmla="*/ 235930 w 474241"/>
              <a:gd name="connsiteY6" fmla="*/ 504056 h 504056"/>
              <a:gd name="connsiteX7" fmla="*/ 0 w 474241"/>
              <a:gd name="connsiteY7" fmla="*/ 197260 h 504056"/>
              <a:gd name="connsiteX0" fmla="*/ 0 w 474241"/>
              <a:gd name="connsiteY0" fmla="*/ 197260 h 504056"/>
              <a:gd name="connsiteX1" fmla="*/ 162019 w 474241"/>
              <a:gd name="connsiteY1" fmla="*/ 254409 h 504056"/>
              <a:gd name="connsiteX2" fmla="*/ 73912 w 474241"/>
              <a:gd name="connsiteY2" fmla="*/ 0 h 504056"/>
              <a:gd name="connsiteX3" fmla="*/ 397948 w 474241"/>
              <a:gd name="connsiteY3" fmla="*/ 0 h 504056"/>
              <a:gd name="connsiteX4" fmla="*/ 309842 w 474241"/>
              <a:gd name="connsiteY4" fmla="*/ 249647 h 504056"/>
              <a:gd name="connsiteX5" fmla="*/ 474241 w 474241"/>
              <a:gd name="connsiteY5" fmla="*/ 178209 h 504056"/>
              <a:gd name="connsiteX6" fmla="*/ 235930 w 474241"/>
              <a:gd name="connsiteY6" fmla="*/ 504056 h 504056"/>
              <a:gd name="connsiteX7" fmla="*/ 0 w 474241"/>
              <a:gd name="connsiteY7" fmla="*/ 197260 h 504056"/>
              <a:gd name="connsiteX0" fmla="*/ 0 w 474241"/>
              <a:gd name="connsiteY0" fmla="*/ 197260 h 504056"/>
              <a:gd name="connsiteX1" fmla="*/ 162019 w 474241"/>
              <a:gd name="connsiteY1" fmla="*/ 254409 h 504056"/>
              <a:gd name="connsiteX2" fmla="*/ 73912 w 474241"/>
              <a:gd name="connsiteY2" fmla="*/ 0 h 504056"/>
              <a:gd name="connsiteX3" fmla="*/ 397948 w 474241"/>
              <a:gd name="connsiteY3" fmla="*/ 0 h 504056"/>
              <a:gd name="connsiteX4" fmla="*/ 269360 w 474241"/>
              <a:gd name="connsiteY4" fmla="*/ 266316 h 504056"/>
              <a:gd name="connsiteX5" fmla="*/ 474241 w 474241"/>
              <a:gd name="connsiteY5" fmla="*/ 178209 h 504056"/>
              <a:gd name="connsiteX6" fmla="*/ 235930 w 474241"/>
              <a:gd name="connsiteY6" fmla="*/ 504056 h 504056"/>
              <a:gd name="connsiteX7" fmla="*/ 0 w 474241"/>
              <a:gd name="connsiteY7" fmla="*/ 197260 h 504056"/>
              <a:gd name="connsiteX0" fmla="*/ 0 w 474241"/>
              <a:gd name="connsiteY0" fmla="*/ 197260 h 504056"/>
              <a:gd name="connsiteX1" fmla="*/ 190594 w 474241"/>
              <a:gd name="connsiteY1" fmla="*/ 275840 h 504056"/>
              <a:gd name="connsiteX2" fmla="*/ 73912 w 474241"/>
              <a:gd name="connsiteY2" fmla="*/ 0 h 504056"/>
              <a:gd name="connsiteX3" fmla="*/ 397948 w 474241"/>
              <a:gd name="connsiteY3" fmla="*/ 0 h 504056"/>
              <a:gd name="connsiteX4" fmla="*/ 269360 w 474241"/>
              <a:gd name="connsiteY4" fmla="*/ 266316 h 504056"/>
              <a:gd name="connsiteX5" fmla="*/ 474241 w 474241"/>
              <a:gd name="connsiteY5" fmla="*/ 178209 h 504056"/>
              <a:gd name="connsiteX6" fmla="*/ 235930 w 474241"/>
              <a:gd name="connsiteY6" fmla="*/ 504056 h 504056"/>
              <a:gd name="connsiteX7" fmla="*/ 0 w 474241"/>
              <a:gd name="connsiteY7" fmla="*/ 197260 h 504056"/>
              <a:gd name="connsiteX0" fmla="*/ 0 w 474241"/>
              <a:gd name="connsiteY0" fmla="*/ 197260 h 504056"/>
              <a:gd name="connsiteX1" fmla="*/ 190594 w 474241"/>
              <a:gd name="connsiteY1" fmla="*/ 275840 h 504056"/>
              <a:gd name="connsiteX2" fmla="*/ 73912 w 474241"/>
              <a:gd name="connsiteY2" fmla="*/ 0 h 504056"/>
              <a:gd name="connsiteX3" fmla="*/ 347942 w 474241"/>
              <a:gd name="connsiteY3" fmla="*/ 7144 h 504056"/>
              <a:gd name="connsiteX4" fmla="*/ 269360 w 474241"/>
              <a:gd name="connsiteY4" fmla="*/ 266316 h 504056"/>
              <a:gd name="connsiteX5" fmla="*/ 474241 w 474241"/>
              <a:gd name="connsiteY5" fmla="*/ 178209 h 504056"/>
              <a:gd name="connsiteX6" fmla="*/ 235930 w 474241"/>
              <a:gd name="connsiteY6" fmla="*/ 504056 h 504056"/>
              <a:gd name="connsiteX7" fmla="*/ 0 w 474241"/>
              <a:gd name="connsiteY7" fmla="*/ 197260 h 504056"/>
              <a:gd name="connsiteX0" fmla="*/ 0 w 474241"/>
              <a:gd name="connsiteY0" fmla="*/ 190116 h 496912"/>
              <a:gd name="connsiteX1" fmla="*/ 190594 w 474241"/>
              <a:gd name="connsiteY1" fmla="*/ 268696 h 496912"/>
              <a:gd name="connsiteX2" fmla="*/ 114393 w 474241"/>
              <a:gd name="connsiteY2" fmla="*/ 0 h 496912"/>
              <a:gd name="connsiteX3" fmla="*/ 347942 w 474241"/>
              <a:gd name="connsiteY3" fmla="*/ 0 h 496912"/>
              <a:gd name="connsiteX4" fmla="*/ 269360 w 474241"/>
              <a:gd name="connsiteY4" fmla="*/ 259172 h 496912"/>
              <a:gd name="connsiteX5" fmla="*/ 474241 w 474241"/>
              <a:gd name="connsiteY5" fmla="*/ 171065 h 496912"/>
              <a:gd name="connsiteX6" fmla="*/ 235930 w 474241"/>
              <a:gd name="connsiteY6" fmla="*/ 496912 h 496912"/>
              <a:gd name="connsiteX7" fmla="*/ 0 w 474241"/>
              <a:gd name="connsiteY7" fmla="*/ 190116 h 496912"/>
              <a:gd name="connsiteX0" fmla="*/ 0 w 474241"/>
              <a:gd name="connsiteY0" fmla="*/ 190116 h 496912"/>
              <a:gd name="connsiteX1" fmla="*/ 190594 w 474241"/>
              <a:gd name="connsiteY1" fmla="*/ 268696 h 496912"/>
              <a:gd name="connsiteX2" fmla="*/ 114393 w 474241"/>
              <a:gd name="connsiteY2" fmla="*/ 0 h 496912"/>
              <a:gd name="connsiteX3" fmla="*/ 347942 w 474241"/>
              <a:gd name="connsiteY3" fmla="*/ 0 h 496912"/>
              <a:gd name="connsiteX4" fmla="*/ 269360 w 474241"/>
              <a:gd name="connsiteY4" fmla="*/ 259172 h 496912"/>
              <a:gd name="connsiteX5" fmla="*/ 474241 w 474241"/>
              <a:gd name="connsiteY5" fmla="*/ 171065 h 496912"/>
              <a:gd name="connsiteX6" fmla="*/ 235930 w 474241"/>
              <a:gd name="connsiteY6" fmla="*/ 496912 h 496912"/>
              <a:gd name="connsiteX7" fmla="*/ 0 w 474241"/>
              <a:gd name="connsiteY7" fmla="*/ 190116 h 496912"/>
              <a:gd name="connsiteX0" fmla="*/ 0 w 474241"/>
              <a:gd name="connsiteY0" fmla="*/ 190116 h 496912"/>
              <a:gd name="connsiteX1" fmla="*/ 190594 w 474241"/>
              <a:gd name="connsiteY1" fmla="*/ 268696 h 496912"/>
              <a:gd name="connsiteX2" fmla="*/ 114393 w 474241"/>
              <a:gd name="connsiteY2" fmla="*/ 0 h 496912"/>
              <a:gd name="connsiteX3" fmla="*/ 347942 w 474241"/>
              <a:gd name="connsiteY3" fmla="*/ 0 h 496912"/>
              <a:gd name="connsiteX4" fmla="*/ 269360 w 474241"/>
              <a:gd name="connsiteY4" fmla="*/ 259172 h 496912"/>
              <a:gd name="connsiteX5" fmla="*/ 474241 w 474241"/>
              <a:gd name="connsiteY5" fmla="*/ 171065 h 496912"/>
              <a:gd name="connsiteX6" fmla="*/ 235930 w 474241"/>
              <a:gd name="connsiteY6" fmla="*/ 496912 h 496912"/>
              <a:gd name="connsiteX7" fmla="*/ 0 w 474241"/>
              <a:gd name="connsiteY7" fmla="*/ 190116 h 496912"/>
              <a:gd name="connsiteX0" fmla="*/ 0 w 440903"/>
              <a:gd name="connsiteY0" fmla="*/ 190116 h 496912"/>
              <a:gd name="connsiteX1" fmla="*/ 190594 w 440903"/>
              <a:gd name="connsiteY1" fmla="*/ 268696 h 496912"/>
              <a:gd name="connsiteX2" fmla="*/ 114393 w 440903"/>
              <a:gd name="connsiteY2" fmla="*/ 0 h 496912"/>
              <a:gd name="connsiteX3" fmla="*/ 347942 w 440903"/>
              <a:gd name="connsiteY3" fmla="*/ 0 h 496912"/>
              <a:gd name="connsiteX4" fmla="*/ 269360 w 440903"/>
              <a:gd name="connsiteY4" fmla="*/ 259172 h 496912"/>
              <a:gd name="connsiteX5" fmla="*/ 440903 w 440903"/>
              <a:gd name="connsiteY5" fmla="*/ 178208 h 496912"/>
              <a:gd name="connsiteX6" fmla="*/ 235930 w 440903"/>
              <a:gd name="connsiteY6" fmla="*/ 496912 h 496912"/>
              <a:gd name="connsiteX7" fmla="*/ 0 w 440903"/>
              <a:gd name="connsiteY7" fmla="*/ 190116 h 496912"/>
              <a:gd name="connsiteX0" fmla="*/ 0 w 426616"/>
              <a:gd name="connsiteY0" fmla="*/ 192497 h 496912"/>
              <a:gd name="connsiteX1" fmla="*/ 176307 w 426616"/>
              <a:gd name="connsiteY1" fmla="*/ 268696 h 496912"/>
              <a:gd name="connsiteX2" fmla="*/ 100106 w 426616"/>
              <a:gd name="connsiteY2" fmla="*/ 0 h 496912"/>
              <a:gd name="connsiteX3" fmla="*/ 333655 w 426616"/>
              <a:gd name="connsiteY3" fmla="*/ 0 h 496912"/>
              <a:gd name="connsiteX4" fmla="*/ 255073 w 426616"/>
              <a:gd name="connsiteY4" fmla="*/ 259172 h 496912"/>
              <a:gd name="connsiteX5" fmla="*/ 426616 w 426616"/>
              <a:gd name="connsiteY5" fmla="*/ 178208 h 496912"/>
              <a:gd name="connsiteX6" fmla="*/ 221643 w 426616"/>
              <a:gd name="connsiteY6" fmla="*/ 496912 h 496912"/>
              <a:gd name="connsiteX7" fmla="*/ 0 w 426616"/>
              <a:gd name="connsiteY7" fmla="*/ 192497 h 496912"/>
              <a:gd name="connsiteX0" fmla="*/ 0 w 426616"/>
              <a:gd name="connsiteY0" fmla="*/ 192497 h 496912"/>
              <a:gd name="connsiteX1" fmla="*/ 176307 w 426616"/>
              <a:gd name="connsiteY1" fmla="*/ 268696 h 496912"/>
              <a:gd name="connsiteX2" fmla="*/ 100106 w 426616"/>
              <a:gd name="connsiteY2" fmla="*/ 0 h 496912"/>
              <a:gd name="connsiteX3" fmla="*/ 333655 w 426616"/>
              <a:gd name="connsiteY3" fmla="*/ 0 h 496912"/>
              <a:gd name="connsiteX4" fmla="*/ 250311 w 426616"/>
              <a:gd name="connsiteY4" fmla="*/ 271078 h 496912"/>
              <a:gd name="connsiteX5" fmla="*/ 426616 w 426616"/>
              <a:gd name="connsiteY5" fmla="*/ 178208 h 496912"/>
              <a:gd name="connsiteX6" fmla="*/ 221643 w 426616"/>
              <a:gd name="connsiteY6" fmla="*/ 496912 h 496912"/>
              <a:gd name="connsiteX7" fmla="*/ 0 w 426616"/>
              <a:gd name="connsiteY7" fmla="*/ 192497 h 496912"/>
              <a:gd name="connsiteX0" fmla="*/ 0 w 426616"/>
              <a:gd name="connsiteY0" fmla="*/ 192497 h 496912"/>
              <a:gd name="connsiteX1" fmla="*/ 176307 w 426616"/>
              <a:gd name="connsiteY1" fmla="*/ 268696 h 496912"/>
              <a:gd name="connsiteX2" fmla="*/ 100106 w 426616"/>
              <a:gd name="connsiteY2" fmla="*/ 0 h 496912"/>
              <a:gd name="connsiteX3" fmla="*/ 250311 w 426616"/>
              <a:gd name="connsiteY3" fmla="*/ 271078 h 496912"/>
              <a:gd name="connsiteX4" fmla="*/ 426616 w 426616"/>
              <a:gd name="connsiteY4" fmla="*/ 178208 h 496912"/>
              <a:gd name="connsiteX5" fmla="*/ 221643 w 426616"/>
              <a:gd name="connsiteY5" fmla="*/ 496912 h 496912"/>
              <a:gd name="connsiteX6" fmla="*/ 0 w 426616"/>
              <a:gd name="connsiteY6" fmla="*/ 192497 h 496912"/>
              <a:gd name="connsiteX0" fmla="*/ 0 w 426616"/>
              <a:gd name="connsiteY0" fmla="*/ 223453 h 527868"/>
              <a:gd name="connsiteX1" fmla="*/ 176307 w 426616"/>
              <a:gd name="connsiteY1" fmla="*/ 299652 h 527868"/>
              <a:gd name="connsiteX2" fmla="*/ 309656 w 426616"/>
              <a:gd name="connsiteY2" fmla="*/ 0 h 527868"/>
              <a:gd name="connsiteX3" fmla="*/ 250311 w 426616"/>
              <a:gd name="connsiteY3" fmla="*/ 302034 h 527868"/>
              <a:gd name="connsiteX4" fmla="*/ 426616 w 426616"/>
              <a:gd name="connsiteY4" fmla="*/ 209164 h 527868"/>
              <a:gd name="connsiteX5" fmla="*/ 221643 w 426616"/>
              <a:gd name="connsiteY5" fmla="*/ 527868 h 527868"/>
              <a:gd name="connsiteX6" fmla="*/ 0 w 426616"/>
              <a:gd name="connsiteY6" fmla="*/ 223453 h 527868"/>
              <a:gd name="connsiteX0" fmla="*/ 0 w 426616"/>
              <a:gd name="connsiteY0" fmla="*/ 223453 h 527868"/>
              <a:gd name="connsiteX1" fmla="*/ 176307 w 426616"/>
              <a:gd name="connsiteY1" fmla="*/ 299652 h 527868"/>
              <a:gd name="connsiteX2" fmla="*/ 309656 w 426616"/>
              <a:gd name="connsiteY2" fmla="*/ 0 h 527868"/>
              <a:gd name="connsiteX3" fmla="*/ 250311 w 426616"/>
              <a:gd name="connsiteY3" fmla="*/ 302034 h 527868"/>
              <a:gd name="connsiteX4" fmla="*/ 426616 w 426616"/>
              <a:gd name="connsiteY4" fmla="*/ 209164 h 527868"/>
              <a:gd name="connsiteX5" fmla="*/ 221643 w 426616"/>
              <a:gd name="connsiteY5" fmla="*/ 527868 h 527868"/>
              <a:gd name="connsiteX6" fmla="*/ 0 w 426616"/>
              <a:gd name="connsiteY6" fmla="*/ 223453 h 527868"/>
              <a:gd name="connsiteX0" fmla="*/ 0 w 426616"/>
              <a:gd name="connsiteY0" fmla="*/ 223453 h 527868"/>
              <a:gd name="connsiteX1" fmla="*/ 176307 w 426616"/>
              <a:gd name="connsiteY1" fmla="*/ 299652 h 527868"/>
              <a:gd name="connsiteX2" fmla="*/ 309656 w 426616"/>
              <a:gd name="connsiteY2" fmla="*/ 0 h 527868"/>
              <a:gd name="connsiteX3" fmla="*/ 250311 w 426616"/>
              <a:gd name="connsiteY3" fmla="*/ 302034 h 527868"/>
              <a:gd name="connsiteX4" fmla="*/ 426616 w 426616"/>
              <a:gd name="connsiteY4" fmla="*/ 209164 h 527868"/>
              <a:gd name="connsiteX5" fmla="*/ 221643 w 426616"/>
              <a:gd name="connsiteY5" fmla="*/ 527868 h 527868"/>
              <a:gd name="connsiteX6" fmla="*/ 0 w 426616"/>
              <a:gd name="connsiteY6" fmla="*/ 223453 h 527868"/>
              <a:gd name="connsiteX0" fmla="*/ 0 w 426616"/>
              <a:gd name="connsiteY0" fmla="*/ 240122 h 544537"/>
              <a:gd name="connsiteX1" fmla="*/ 176307 w 426616"/>
              <a:gd name="connsiteY1" fmla="*/ 316321 h 544537"/>
              <a:gd name="connsiteX2" fmla="*/ 376331 w 426616"/>
              <a:gd name="connsiteY2" fmla="*/ 0 h 544537"/>
              <a:gd name="connsiteX3" fmla="*/ 250311 w 426616"/>
              <a:gd name="connsiteY3" fmla="*/ 318703 h 544537"/>
              <a:gd name="connsiteX4" fmla="*/ 426616 w 426616"/>
              <a:gd name="connsiteY4" fmla="*/ 225833 h 544537"/>
              <a:gd name="connsiteX5" fmla="*/ 221643 w 426616"/>
              <a:gd name="connsiteY5" fmla="*/ 544537 h 544537"/>
              <a:gd name="connsiteX6" fmla="*/ 0 w 426616"/>
              <a:gd name="connsiteY6" fmla="*/ 240122 h 544537"/>
              <a:gd name="connsiteX0" fmla="*/ 0 w 426616"/>
              <a:gd name="connsiteY0" fmla="*/ 240122 h 544537"/>
              <a:gd name="connsiteX1" fmla="*/ 147732 w 426616"/>
              <a:gd name="connsiteY1" fmla="*/ 294890 h 544537"/>
              <a:gd name="connsiteX2" fmla="*/ 376331 w 426616"/>
              <a:gd name="connsiteY2" fmla="*/ 0 h 544537"/>
              <a:gd name="connsiteX3" fmla="*/ 250311 w 426616"/>
              <a:gd name="connsiteY3" fmla="*/ 318703 h 544537"/>
              <a:gd name="connsiteX4" fmla="*/ 426616 w 426616"/>
              <a:gd name="connsiteY4" fmla="*/ 225833 h 544537"/>
              <a:gd name="connsiteX5" fmla="*/ 221643 w 426616"/>
              <a:gd name="connsiteY5" fmla="*/ 544537 h 544537"/>
              <a:gd name="connsiteX6" fmla="*/ 0 w 426616"/>
              <a:gd name="connsiteY6" fmla="*/ 240122 h 544537"/>
              <a:gd name="connsiteX0" fmla="*/ 0 w 426616"/>
              <a:gd name="connsiteY0" fmla="*/ 240122 h 544537"/>
              <a:gd name="connsiteX1" fmla="*/ 147732 w 426616"/>
              <a:gd name="connsiteY1" fmla="*/ 294890 h 544537"/>
              <a:gd name="connsiteX2" fmla="*/ 376331 w 426616"/>
              <a:gd name="connsiteY2" fmla="*/ 0 h 544537"/>
              <a:gd name="connsiteX3" fmla="*/ 259836 w 426616"/>
              <a:gd name="connsiteY3" fmla="*/ 299653 h 544537"/>
              <a:gd name="connsiteX4" fmla="*/ 426616 w 426616"/>
              <a:gd name="connsiteY4" fmla="*/ 225833 h 544537"/>
              <a:gd name="connsiteX5" fmla="*/ 221643 w 426616"/>
              <a:gd name="connsiteY5" fmla="*/ 544537 h 544537"/>
              <a:gd name="connsiteX6" fmla="*/ 0 w 426616"/>
              <a:gd name="connsiteY6" fmla="*/ 240122 h 544537"/>
              <a:gd name="connsiteX0" fmla="*/ 0 w 426616"/>
              <a:gd name="connsiteY0" fmla="*/ 240122 h 544537"/>
              <a:gd name="connsiteX1" fmla="*/ 147732 w 426616"/>
              <a:gd name="connsiteY1" fmla="*/ 294890 h 544537"/>
              <a:gd name="connsiteX2" fmla="*/ 376331 w 426616"/>
              <a:gd name="connsiteY2" fmla="*/ 0 h 544537"/>
              <a:gd name="connsiteX3" fmla="*/ 259836 w 426616"/>
              <a:gd name="connsiteY3" fmla="*/ 299653 h 544537"/>
              <a:gd name="connsiteX4" fmla="*/ 426616 w 426616"/>
              <a:gd name="connsiteY4" fmla="*/ 225833 h 544537"/>
              <a:gd name="connsiteX5" fmla="*/ 221643 w 426616"/>
              <a:gd name="connsiteY5" fmla="*/ 544537 h 544537"/>
              <a:gd name="connsiteX6" fmla="*/ 0 w 426616"/>
              <a:gd name="connsiteY6" fmla="*/ 240122 h 544537"/>
              <a:gd name="connsiteX0" fmla="*/ 0 w 426616"/>
              <a:gd name="connsiteY0" fmla="*/ 240122 h 544537"/>
              <a:gd name="connsiteX1" fmla="*/ 147732 w 426616"/>
              <a:gd name="connsiteY1" fmla="*/ 294890 h 544537"/>
              <a:gd name="connsiteX2" fmla="*/ 376331 w 426616"/>
              <a:gd name="connsiteY2" fmla="*/ 0 h 544537"/>
              <a:gd name="connsiteX3" fmla="*/ 259836 w 426616"/>
              <a:gd name="connsiteY3" fmla="*/ 299653 h 544537"/>
              <a:gd name="connsiteX4" fmla="*/ 426616 w 426616"/>
              <a:gd name="connsiteY4" fmla="*/ 225833 h 544537"/>
              <a:gd name="connsiteX5" fmla="*/ 221643 w 426616"/>
              <a:gd name="connsiteY5" fmla="*/ 544537 h 544537"/>
              <a:gd name="connsiteX6" fmla="*/ 0 w 426616"/>
              <a:gd name="connsiteY6" fmla="*/ 240122 h 544537"/>
              <a:gd name="connsiteX0" fmla="*/ 0 w 426616"/>
              <a:gd name="connsiteY0" fmla="*/ 240122 h 544537"/>
              <a:gd name="connsiteX1" fmla="*/ 147732 w 426616"/>
              <a:gd name="connsiteY1" fmla="*/ 294890 h 544537"/>
              <a:gd name="connsiteX2" fmla="*/ 376331 w 426616"/>
              <a:gd name="connsiteY2" fmla="*/ 0 h 544537"/>
              <a:gd name="connsiteX3" fmla="*/ 259836 w 426616"/>
              <a:gd name="connsiteY3" fmla="*/ 299653 h 544537"/>
              <a:gd name="connsiteX4" fmla="*/ 426616 w 426616"/>
              <a:gd name="connsiteY4" fmla="*/ 225833 h 544537"/>
              <a:gd name="connsiteX5" fmla="*/ 221643 w 426616"/>
              <a:gd name="connsiteY5" fmla="*/ 544537 h 544537"/>
              <a:gd name="connsiteX6" fmla="*/ 0 w 426616"/>
              <a:gd name="connsiteY6" fmla="*/ 240122 h 544537"/>
              <a:gd name="connsiteX0" fmla="*/ 0 w 426616"/>
              <a:gd name="connsiteY0" fmla="*/ 240122 h 544537"/>
              <a:gd name="connsiteX1" fmla="*/ 147732 w 426616"/>
              <a:gd name="connsiteY1" fmla="*/ 294890 h 544537"/>
              <a:gd name="connsiteX2" fmla="*/ 376331 w 426616"/>
              <a:gd name="connsiteY2" fmla="*/ 0 h 544537"/>
              <a:gd name="connsiteX3" fmla="*/ 259836 w 426616"/>
              <a:gd name="connsiteY3" fmla="*/ 299653 h 544537"/>
              <a:gd name="connsiteX4" fmla="*/ 426616 w 426616"/>
              <a:gd name="connsiteY4" fmla="*/ 225833 h 544537"/>
              <a:gd name="connsiteX5" fmla="*/ 221643 w 426616"/>
              <a:gd name="connsiteY5" fmla="*/ 544537 h 544537"/>
              <a:gd name="connsiteX6" fmla="*/ 0 w 426616"/>
              <a:gd name="connsiteY6" fmla="*/ 240122 h 544537"/>
              <a:gd name="connsiteX0" fmla="*/ 0 w 426616"/>
              <a:gd name="connsiteY0" fmla="*/ 240122 h 544537"/>
              <a:gd name="connsiteX1" fmla="*/ 147732 w 426616"/>
              <a:gd name="connsiteY1" fmla="*/ 294890 h 544537"/>
              <a:gd name="connsiteX2" fmla="*/ 376331 w 426616"/>
              <a:gd name="connsiteY2" fmla="*/ 0 h 544537"/>
              <a:gd name="connsiteX3" fmla="*/ 269361 w 426616"/>
              <a:gd name="connsiteY3" fmla="*/ 287747 h 544537"/>
              <a:gd name="connsiteX4" fmla="*/ 426616 w 426616"/>
              <a:gd name="connsiteY4" fmla="*/ 225833 h 544537"/>
              <a:gd name="connsiteX5" fmla="*/ 221643 w 426616"/>
              <a:gd name="connsiteY5" fmla="*/ 544537 h 544537"/>
              <a:gd name="connsiteX6" fmla="*/ 0 w 426616"/>
              <a:gd name="connsiteY6" fmla="*/ 240122 h 544537"/>
              <a:gd name="connsiteX0" fmla="*/ 0 w 426616"/>
              <a:gd name="connsiteY0" fmla="*/ 240122 h 544537"/>
              <a:gd name="connsiteX1" fmla="*/ 147732 w 426616"/>
              <a:gd name="connsiteY1" fmla="*/ 294890 h 544537"/>
              <a:gd name="connsiteX2" fmla="*/ 376331 w 426616"/>
              <a:gd name="connsiteY2" fmla="*/ 0 h 544537"/>
              <a:gd name="connsiteX3" fmla="*/ 269361 w 426616"/>
              <a:gd name="connsiteY3" fmla="*/ 287747 h 544537"/>
              <a:gd name="connsiteX4" fmla="*/ 426616 w 426616"/>
              <a:gd name="connsiteY4" fmla="*/ 225833 h 544537"/>
              <a:gd name="connsiteX5" fmla="*/ 221643 w 426616"/>
              <a:gd name="connsiteY5" fmla="*/ 544537 h 544537"/>
              <a:gd name="connsiteX6" fmla="*/ 0 w 426616"/>
              <a:gd name="connsiteY6" fmla="*/ 240122 h 544537"/>
              <a:gd name="connsiteX0" fmla="*/ 0 w 426616"/>
              <a:gd name="connsiteY0" fmla="*/ 240122 h 544537"/>
              <a:gd name="connsiteX1" fmla="*/ 147732 w 426616"/>
              <a:gd name="connsiteY1" fmla="*/ 294890 h 544537"/>
              <a:gd name="connsiteX2" fmla="*/ 376331 w 426616"/>
              <a:gd name="connsiteY2" fmla="*/ 0 h 544537"/>
              <a:gd name="connsiteX3" fmla="*/ 269361 w 426616"/>
              <a:gd name="connsiteY3" fmla="*/ 287747 h 544537"/>
              <a:gd name="connsiteX4" fmla="*/ 426616 w 426616"/>
              <a:gd name="connsiteY4" fmla="*/ 225833 h 544537"/>
              <a:gd name="connsiteX5" fmla="*/ 221643 w 426616"/>
              <a:gd name="connsiteY5" fmla="*/ 544537 h 544537"/>
              <a:gd name="connsiteX6" fmla="*/ 0 w 426616"/>
              <a:gd name="connsiteY6" fmla="*/ 240122 h 544537"/>
              <a:gd name="connsiteX0" fmla="*/ 0 w 426616"/>
              <a:gd name="connsiteY0" fmla="*/ 240122 h 544537"/>
              <a:gd name="connsiteX1" fmla="*/ 147732 w 426616"/>
              <a:gd name="connsiteY1" fmla="*/ 294890 h 544537"/>
              <a:gd name="connsiteX2" fmla="*/ 376331 w 426616"/>
              <a:gd name="connsiteY2" fmla="*/ 0 h 544537"/>
              <a:gd name="connsiteX3" fmla="*/ 269361 w 426616"/>
              <a:gd name="connsiteY3" fmla="*/ 287747 h 544537"/>
              <a:gd name="connsiteX4" fmla="*/ 426616 w 426616"/>
              <a:gd name="connsiteY4" fmla="*/ 225833 h 544537"/>
              <a:gd name="connsiteX5" fmla="*/ 221643 w 426616"/>
              <a:gd name="connsiteY5" fmla="*/ 544537 h 544537"/>
              <a:gd name="connsiteX6" fmla="*/ 0 w 426616"/>
              <a:gd name="connsiteY6" fmla="*/ 240122 h 544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6616" h="544537">
                <a:moveTo>
                  <a:pt x="0" y="240122"/>
                </a:moveTo>
                <a:lnTo>
                  <a:pt x="147732" y="294890"/>
                </a:lnTo>
                <a:cubicBezTo>
                  <a:pt x="135033" y="221993"/>
                  <a:pt x="172338" y="44321"/>
                  <a:pt x="376331" y="0"/>
                </a:cubicBezTo>
                <a:cubicBezTo>
                  <a:pt x="299398" y="53053"/>
                  <a:pt x="227229" y="168019"/>
                  <a:pt x="269361" y="287747"/>
                </a:cubicBezTo>
                <a:lnTo>
                  <a:pt x="426616" y="225833"/>
                </a:lnTo>
                <a:cubicBezTo>
                  <a:pt x="251929" y="360642"/>
                  <a:pt x="255836" y="464496"/>
                  <a:pt x="221643" y="544537"/>
                </a:cubicBezTo>
                <a:cubicBezTo>
                  <a:pt x="197769" y="466085"/>
                  <a:pt x="154843" y="387631"/>
                  <a:pt x="0" y="240122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6987" y="2425480"/>
            <a:ext cx="4648849" cy="4344006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1177" y="1047566"/>
            <a:ext cx="714475" cy="8097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304800" y="1018250"/>
            <a:ext cx="8839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>
                <a:solidFill>
                  <a:srgbClr val="0000CC"/>
                </a:solidFill>
              </a:rPr>
              <a:t>※ </a:t>
            </a:r>
            <a:r>
              <a:rPr lang="ko-KR" altLang="en-US" sz="3600" b="1" dirty="0">
                <a:solidFill>
                  <a:srgbClr val="0000CC"/>
                </a:solidFill>
              </a:rPr>
              <a:t>이미지 파일 경로</a:t>
            </a:r>
          </a:p>
          <a:p>
            <a:r>
              <a:rPr lang="ko-KR" altLang="en-US" sz="3600" b="1" dirty="0"/>
              <a:t>    내</a:t>
            </a:r>
            <a:r>
              <a:rPr lang="en-US" altLang="ko-KR" sz="3600" b="1" dirty="0"/>
              <a:t>PC\</a:t>
            </a:r>
            <a:r>
              <a:rPr lang="ko-KR" altLang="en-US" sz="3600" b="1" dirty="0"/>
              <a:t>문서</a:t>
            </a:r>
            <a:r>
              <a:rPr lang="en-US" altLang="ko-KR" sz="3600" b="1" dirty="0"/>
              <a:t>\ITQ\ Picture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827584" y="1628800"/>
            <a:ext cx="7776864" cy="50405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04800" y="188640"/>
            <a:ext cx="883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742950">
              <a:spcBef>
                <a:spcPts val="1000"/>
              </a:spcBef>
            </a:pPr>
            <a:r>
              <a:rPr lang="en-US" altLang="ko-KR" sz="4000" b="1" dirty="0">
                <a:solidFill>
                  <a:srgbClr val="0000CC"/>
                </a:solidFill>
              </a:rPr>
              <a:t>2. </a:t>
            </a:r>
            <a:r>
              <a:rPr lang="ko-KR" altLang="en-US" sz="4000" b="1" dirty="0">
                <a:solidFill>
                  <a:srgbClr val="0000CC"/>
                </a:solidFill>
              </a:rPr>
              <a:t>응시자 유의사항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 cstate="print"/>
          <a:srcRect l="29088" t="31845" r="5246" b="32269"/>
          <a:stretch/>
        </p:blipFill>
        <p:spPr bwMode="auto">
          <a:xfrm>
            <a:off x="4355976" y="4016379"/>
            <a:ext cx="4565450" cy="187220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grpSp>
        <p:nvGrpSpPr>
          <p:cNvPr id="8" name="그룹 7"/>
          <p:cNvGrpSpPr/>
          <p:nvPr/>
        </p:nvGrpSpPr>
        <p:grpSpPr>
          <a:xfrm>
            <a:off x="169243" y="2492896"/>
            <a:ext cx="4104456" cy="3613505"/>
            <a:chOff x="169243" y="2492896"/>
            <a:chExt cx="4104456" cy="3613505"/>
          </a:xfrm>
        </p:grpSpPr>
        <p:pic>
          <p:nvPicPr>
            <p:cNvPr id="6" name="그림 5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54" t="5957" r="65021" b="52098"/>
            <a:stretch/>
          </p:blipFill>
          <p:spPr>
            <a:xfrm>
              <a:off x="169243" y="2492896"/>
              <a:ext cx="4104456" cy="361350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 rotWithShape="1">
            <a:blip r:embed="rId5" cstate="print"/>
            <a:srcRect l="62507" t="31865" r="33156" b="58108"/>
            <a:stretch/>
          </p:blipFill>
          <p:spPr bwMode="auto">
            <a:xfrm>
              <a:off x="2555776" y="3730436"/>
              <a:ext cx="936104" cy="12220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굽은 화살표 8"/>
          <p:cNvSpPr/>
          <p:nvPr/>
        </p:nvSpPr>
        <p:spPr>
          <a:xfrm rot="5400000">
            <a:off x="4845033" y="2075847"/>
            <a:ext cx="1316815" cy="2294929"/>
          </a:xfrm>
          <a:custGeom>
            <a:avLst/>
            <a:gdLst>
              <a:gd name="connsiteX0" fmla="*/ 0 w 1224136"/>
              <a:gd name="connsiteY0" fmla="*/ 1418629 h 1418629"/>
              <a:gd name="connsiteX1" fmla="*/ 0 w 1224136"/>
              <a:gd name="connsiteY1" fmla="*/ 860029 h 1418629"/>
              <a:gd name="connsiteX2" fmla="*/ 535560 w 1224136"/>
              <a:gd name="connsiteY2" fmla="*/ 324469 h 1418629"/>
              <a:gd name="connsiteX3" fmla="*/ 756173 w 1224136"/>
              <a:gd name="connsiteY3" fmla="*/ 324469 h 1418629"/>
              <a:gd name="connsiteX4" fmla="*/ 756173 w 1224136"/>
              <a:gd name="connsiteY4" fmla="*/ 0 h 1418629"/>
              <a:gd name="connsiteX5" fmla="*/ 1224136 w 1224136"/>
              <a:gd name="connsiteY5" fmla="*/ 477486 h 1418629"/>
              <a:gd name="connsiteX6" fmla="*/ 756173 w 1224136"/>
              <a:gd name="connsiteY6" fmla="*/ 954973 h 1418629"/>
              <a:gd name="connsiteX7" fmla="*/ 756173 w 1224136"/>
              <a:gd name="connsiteY7" fmla="*/ 630503 h 1418629"/>
              <a:gd name="connsiteX8" fmla="*/ 535560 w 1224136"/>
              <a:gd name="connsiteY8" fmla="*/ 630503 h 1418629"/>
              <a:gd name="connsiteX9" fmla="*/ 306034 w 1224136"/>
              <a:gd name="connsiteY9" fmla="*/ 860029 h 1418629"/>
              <a:gd name="connsiteX10" fmla="*/ 306034 w 1224136"/>
              <a:gd name="connsiteY10" fmla="*/ 1418629 h 1418629"/>
              <a:gd name="connsiteX11" fmla="*/ 0 w 1224136"/>
              <a:gd name="connsiteY11" fmla="*/ 1418629 h 1418629"/>
              <a:gd name="connsiteX0" fmla="*/ 95253 w 1224136"/>
              <a:gd name="connsiteY0" fmla="*/ 2199679 h 2199679"/>
              <a:gd name="connsiteX1" fmla="*/ 0 w 1224136"/>
              <a:gd name="connsiteY1" fmla="*/ 860029 h 2199679"/>
              <a:gd name="connsiteX2" fmla="*/ 535560 w 1224136"/>
              <a:gd name="connsiteY2" fmla="*/ 324469 h 2199679"/>
              <a:gd name="connsiteX3" fmla="*/ 756173 w 1224136"/>
              <a:gd name="connsiteY3" fmla="*/ 324469 h 2199679"/>
              <a:gd name="connsiteX4" fmla="*/ 756173 w 1224136"/>
              <a:gd name="connsiteY4" fmla="*/ 0 h 2199679"/>
              <a:gd name="connsiteX5" fmla="*/ 1224136 w 1224136"/>
              <a:gd name="connsiteY5" fmla="*/ 477486 h 2199679"/>
              <a:gd name="connsiteX6" fmla="*/ 756173 w 1224136"/>
              <a:gd name="connsiteY6" fmla="*/ 954973 h 2199679"/>
              <a:gd name="connsiteX7" fmla="*/ 756173 w 1224136"/>
              <a:gd name="connsiteY7" fmla="*/ 630503 h 2199679"/>
              <a:gd name="connsiteX8" fmla="*/ 535560 w 1224136"/>
              <a:gd name="connsiteY8" fmla="*/ 630503 h 2199679"/>
              <a:gd name="connsiteX9" fmla="*/ 306034 w 1224136"/>
              <a:gd name="connsiteY9" fmla="*/ 860029 h 2199679"/>
              <a:gd name="connsiteX10" fmla="*/ 306034 w 1224136"/>
              <a:gd name="connsiteY10" fmla="*/ 1418629 h 2199679"/>
              <a:gd name="connsiteX11" fmla="*/ 95253 w 1224136"/>
              <a:gd name="connsiteY11" fmla="*/ 2199679 h 2199679"/>
              <a:gd name="connsiteX0" fmla="*/ 95253 w 1224136"/>
              <a:gd name="connsiteY0" fmla="*/ 2199679 h 2199679"/>
              <a:gd name="connsiteX1" fmla="*/ 0 w 1224136"/>
              <a:gd name="connsiteY1" fmla="*/ 860029 h 2199679"/>
              <a:gd name="connsiteX2" fmla="*/ 535560 w 1224136"/>
              <a:gd name="connsiteY2" fmla="*/ 324469 h 2199679"/>
              <a:gd name="connsiteX3" fmla="*/ 756173 w 1224136"/>
              <a:gd name="connsiteY3" fmla="*/ 324469 h 2199679"/>
              <a:gd name="connsiteX4" fmla="*/ 756173 w 1224136"/>
              <a:gd name="connsiteY4" fmla="*/ 0 h 2199679"/>
              <a:gd name="connsiteX5" fmla="*/ 1224136 w 1224136"/>
              <a:gd name="connsiteY5" fmla="*/ 477486 h 2199679"/>
              <a:gd name="connsiteX6" fmla="*/ 756173 w 1224136"/>
              <a:gd name="connsiteY6" fmla="*/ 954973 h 2199679"/>
              <a:gd name="connsiteX7" fmla="*/ 756173 w 1224136"/>
              <a:gd name="connsiteY7" fmla="*/ 630503 h 2199679"/>
              <a:gd name="connsiteX8" fmla="*/ 535560 w 1224136"/>
              <a:gd name="connsiteY8" fmla="*/ 630503 h 2199679"/>
              <a:gd name="connsiteX9" fmla="*/ 306034 w 1224136"/>
              <a:gd name="connsiteY9" fmla="*/ 860029 h 2199679"/>
              <a:gd name="connsiteX10" fmla="*/ 95253 w 1224136"/>
              <a:gd name="connsiteY10" fmla="*/ 2199679 h 2199679"/>
              <a:gd name="connsiteX0" fmla="*/ 361956 w 1224136"/>
              <a:gd name="connsiteY0" fmla="*/ 2294929 h 2294929"/>
              <a:gd name="connsiteX1" fmla="*/ 0 w 1224136"/>
              <a:gd name="connsiteY1" fmla="*/ 860029 h 2294929"/>
              <a:gd name="connsiteX2" fmla="*/ 535560 w 1224136"/>
              <a:gd name="connsiteY2" fmla="*/ 324469 h 2294929"/>
              <a:gd name="connsiteX3" fmla="*/ 756173 w 1224136"/>
              <a:gd name="connsiteY3" fmla="*/ 324469 h 2294929"/>
              <a:gd name="connsiteX4" fmla="*/ 756173 w 1224136"/>
              <a:gd name="connsiteY4" fmla="*/ 0 h 2294929"/>
              <a:gd name="connsiteX5" fmla="*/ 1224136 w 1224136"/>
              <a:gd name="connsiteY5" fmla="*/ 477486 h 2294929"/>
              <a:gd name="connsiteX6" fmla="*/ 756173 w 1224136"/>
              <a:gd name="connsiteY6" fmla="*/ 954973 h 2294929"/>
              <a:gd name="connsiteX7" fmla="*/ 756173 w 1224136"/>
              <a:gd name="connsiteY7" fmla="*/ 630503 h 2294929"/>
              <a:gd name="connsiteX8" fmla="*/ 535560 w 1224136"/>
              <a:gd name="connsiteY8" fmla="*/ 630503 h 2294929"/>
              <a:gd name="connsiteX9" fmla="*/ 306034 w 1224136"/>
              <a:gd name="connsiteY9" fmla="*/ 860029 h 2294929"/>
              <a:gd name="connsiteX10" fmla="*/ 361956 w 1224136"/>
              <a:gd name="connsiteY10" fmla="*/ 2294929 h 2294929"/>
              <a:gd name="connsiteX0" fmla="*/ 361956 w 1224136"/>
              <a:gd name="connsiteY0" fmla="*/ 2294929 h 2294929"/>
              <a:gd name="connsiteX1" fmla="*/ 0 w 1224136"/>
              <a:gd name="connsiteY1" fmla="*/ 860029 h 2294929"/>
              <a:gd name="connsiteX2" fmla="*/ 535560 w 1224136"/>
              <a:gd name="connsiteY2" fmla="*/ 324469 h 2294929"/>
              <a:gd name="connsiteX3" fmla="*/ 756173 w 1224136"/>
              <a:gd name="connsiteY3" fmla="*/ 324469 h 2294929"/>
              <a:gd name="connsiteX4" fmla="*/ 756173 w 1224136"/>
              <a:gd name="connsiteY4" fmla="*/ 0 h 2294929"/>
              <a:gd name="connsiteX5" fmla="*/ 1224136 w 1224136"/>
              <a:gd name="connsiteY5" fmla="*/ 477486 h 2294929"/>
              <a:gd name="connsiteX6" fmla="*/ 756173 w 1224136"/>
              <a:gd name="connsiteY6" fmla="*/ 954973 h 2294929"/>
              <a:gd name="connsiteX7" fmla="*/ 756173 w 1224136"/>
              <a:gd name="connsiteY7" fmla="*/ 630503 h 2294929"/>
              <a:gd name="connsiteX8" fmla="*/ 535560 w 1224136"/>
              <a:gd name="connsiteY8" fmla="*/ 630503 h 2294929"/>
              <a:gd name="connsiteX9" fmla="*/ 306034 w 1224136"/>
              <a:gd name="connsiteY9" fmla="*/ 860029 h 2294929"/>
              <a:gd name="connsiteX10" fmla="*/ 361956 w 1224136"/>
              <a:gd name="connsiteY10" fmla="*/ 2294929 h 2294929"/>
              <a:gd name="connsiteX0" fmla="*/ 361956 w 1224136"/>
              <a:gd name="connsiteY0" fmla="*/ 2294929 h 2294929"/>
              <a:gd name="connsiteX1" fmla="*/ 0 w 1224136"/>
              <a:gd name="connsiteY1" fmla="*/ 860029 h 2294929"/>
              <a:gd name="connsiteX2" fmla="*/ 535560 w 1224136"/>
              <a:gd name="connsiteY2" fmla="*/ 324469 h 2294929"/>
              <a:gd name="connsiteX3" fmla="*/ 756173 w 1224136"/>
              <a:gd name="connsiteY3" fmla="*/ 324469 h 2294929"/>
              <a:gd name="connsiteX4" fmla="*/ 756173 w 1224136"/>
              <a:gd name="connsiteY4" fmla="*/ 0 h 2294929"/>
              <a:gd name="connsiteX5" fmla="*/ 1224136 w 1224136"/>
              <a:gd name="connsiteY5" fmla="*/ 477486 h 2294929"/>
              <a:gd name="connsiteX6" fmla="*/ 756173 w 1224136"/>
              <a:gd name="connsiteY6" fmla="*/ 954973 h 2294929"/>
              <a:gd name="connsiteX7" fmla="*/ 756173 w 1224136"/>
              <a:gd name="connsiteY7" fmla="*/ 630503 h 2294929"/>
              <a:gd name="connsiteX8" fmla="*/ 535560 w 1224136"/>
              <a:gd name="connsiteY8" fmla="*/ 630503 h 2294929"/>
              <a:gd name="connsiteX9" fmla="*/ 306034 w 1224136"/>
              <a:gd name="connsiteY9" fmla="*/ 860029 h 2294929"/>
              <a:gd name="connsiteX10" fmla="*/ 361956 w 1224136"/>
              <a:gd name="connsiteY10" fmla="*/ 2294929 h 2294929"/>
              <a:gd name="connsiteX0" fmla="*/ 361956 w 1224136"/>
              <a:gd name="connsiteY0" fmla="*/ 2294929 h 2294929"/>
              <a:gd name="connsiteX1" fmla="*/ 0 w 1224136"/>
              <a:gd name="connsiteY1" fmla="*/ 860029 h 2294929"/>
              <a:gd name="connsiteX2" fmla="*/ 535560 w 1224136"/>
              <a:gd name="connsiteY2" fmla="*/ 324469 h 2294929"/>
              <a:gd name="connsiteX3" fmla="*/ 756173 w 1224136"/>
              <a:gd name="connsiteY3" fmla="*/ 324469 h 2294929"/>
              <a:gd name="connsiteX4" fmla="*/ 756173 w 1224136"/>
              <a:gd name="connsiteY4" fmla="*/ 0 h 2294929"/>
              <a:gd name="connsiteX5" fmla="*/ 1224136 w 1224136"/>
              <a:gd name="connsiteY5" fmla="*/ 477486 h 2294929"/>
              <a:gd name="connsiteX6" fmla="*/ 756173 w 1224136"/>
              <a:gd name="connsiteY6" fmla="*/ 954973 h 2294929"/>
              <a:gd name="connsiteX7" fmla="*/ 756173 w 1224136"/>
              <a:gd name="connsiteY7" fmla="*/ 630503 h 2294929"/>
              <a:gd name="connsiteX8" fmla="*/ 535560 w 1224136"/>
              <a:gd name="connsiteY8" fmla="*/ 630503 h 2294929"/>
              <a:gd name="connsiteX9" fmla="*/ 306034 w 1224136"/>
              <a:gd name="connsiteY9" fmla="*/ 860029 h 2294929"/>
              <a:gd name="connsiteX10" fmla="*/ 361956 w 1224136"/>
              <a:gd name="connsiteY10" fmla="*/ 2294929 h 2294929"/>
              <a:gd name="connsiteX0" fmla="*/ 361956 w 1224136"/>
              <a:gd name="connsiteY0" fmla="*/ 2294929 h 2294929"/>
              <a:gd name="connsiteX1" fmla="*/ 0 w 1224136"/>
              <a:gd name="connsiteY1" fmla="*/ 860029 h 2294929"/>
              <a:gd name="connsiteX2" fmla="*/ 535560 w 1224136"/>
              <a:gd name="connsiteY2" fmla="*/ 324469 h 2294929"/>
              <a:gd name="connsiteX3" fmla="*/ 756173 w 1224136"/>
              <a:gd name="connsiteY3" fmla="*/ 324469 h 2294929"/>
              <a:gd name="connsiteX4" fmla="*/ 756173 w 1224136"/>
              <a:gd name="connsiteY4" fmla="*/ 0 h 2294929"/>
              <a:gd name="connsiteX5" fmla="*/ 1224136 w 1224136"/>
              <a:gd name="connsiteY5" fmla="*/ 477486 h 2294929"/>
              <a:gd name="connsiteX6" fmla="*/ 756173 w 1224136"/>
              <a:gd name="connsiteY6" fmla="*/ 954973 h 2294929"/>
              <a:gd name="connsiteX7" fmla="*/ 756173 w 1224136"/>
              <a:gd name="connsiteY7" fmla="*/ 630503 h 2294929"/>
              <a:gd name="connsiteX8" fmla="*/ 535560 w 1224136"/>
              <a:gd name="connsiteY8" fmla="*/ 630503 h 2294929"/>
              <a:gd name="connsiteX9" fmla="*/ 306034 w 1224136"/>
              <a:gd name="connsiteY9" fmla="*/ 860029 h 2294929"/>
              <a:gd name="connsiteX10" fmla="*/ 361956 w 1224136"/>
              <a:gd name="connsiteY10" fmla="*/ 2294929 h 2294929"/>
              <a:gd name="connsiteX0" fmla="*/ 361956 w 1224136"/>
              <a:gd name="connsiteY0" fmla="*/ 2294929 h 2294929"/>
              <a:gd name="connsiteX1" fmla="*/ 0 w 1224136"/>
              <a:gd name="connsiteY1" fmla="*/ 860029 h 2294929"/>
              <a:gd name="connsiteX2" fmla="*/ 535560 w 1224136"/>
              <a:gd name="connsiteY2" fmla="*/ 324469 h 2294929"/>
              <a:gd name="connsiteX3" fmla="*/ 756173 w 1224136"/>
              <a:gd name="connsiteY3" fmla="*/ 324469 h 2294929"/>
              <a:gd name="connsiteX4" fmla="*/ 756173 w 1224136"/>
              <a:gd name="connsiteY4" fmla="*/ 0 h 2294929"/>
              <a:gd name="connsiteX5" fmla="*/ 1224136 w 1224136"/>
              <a:gd name="connsiteY5" fmla="*/ 477486 h 2294929"/>
              <a:gd name="connsiteX6" fmla="*/ 756173 w 1224136"/>
              <a:gd name="connsiteY6" fmla="*/ 954973 h 2294929"/>
              <a:gd name="connsiteX7" fmla="*/ 756173 w 1224136"/>
              <a:gd name="connsiteY7" fmla="*/ 630503 h 2294929"/>
              <a:gd name="connsiteX8" fmla="*/ 535560 w 1224136"/>
              <a:gd name="connsiteY8" fmla="*/ 630503 h 2294929"/>
              <a:gd name="connsiteX9" fmla="*/ 361956 w 1224136"/>
              <a:gd name="connsiteY9" fmla="*/ 2294929 h 2294929"/>
              <a:gd name="connsiteX0" fmla="*/ 361956 w 1224136"/>
              <a:gd name="connsiteY0" fmla="*/ 2294929 h 2294929"/>
              <a:gd name="connsiteX1" fmla="*/ 0 w 1224136"/>
              <a:gd name="connsiteY1" fmla="*/ 860029 h 2294929"/>
              <a:gd name="connsiteX2" fmla="*/ 535560 w 1224136"/>
              <a:gd name="connsiteY2" fmla="*/ 324469 h 2294929"/>
              <a:gd name="connsiteX3" fmla="*/ 756173 w 1224136"/>
              <a:gd name="connsiteY3" fmla="*/ 324469 h 2294929"/>
              <a:gd name="connsiteX4" fmla="*/ 756173 w 1224136"/>
              <a:gd name="connsiteY4" fmla="*/ 0 h 2294929"/>
              <a:gd name="connsiteX5" fmla="*/ 1224136 w 1224136"/>
              <a:gd name="connsiteY5" fmla="*/ 477486 h 2294929"/>
              <a:gd name="connsiteX6" fmla="*/ 756173 w 1224136"/>
              <a:gd name="connsiteY6" fmla="*/ 954973 h 2294929"/>
              <a:gd name="connsiteX7" fmla="*/ 756173 w 1224136"/>
              <a:gd name="connsiteY7" fmla="*/ 630503 h 2294929"/>
              <a:gd name="connsiteX8" fmla="*/ 535560 w 1224136"/>
              <a:gd name="connsiteY8" fmla="*/ 630503 h 2294929"/>
              <a:gd name="connsiteX9" fmla="*/ 361956 w 1224136"/>
              <a:gd name="connsiteY9" fmla="*/ 2294929 h 2294929"/>
              <a:gd name="connsiteX0" fmla="*/ 361956 w 1224136"/>
              <a:gd name="connsiteY0" fmla="*/ 2294929 h 2294929"/>
              <a:gd name="connsiteX1" fmla="*/ 0 w 1224136"/>
              <a:gd name="connsiteY1" fmla="*/ 860029 h 2294929"/>
              <a:gd name="connsiteX2" fmla="*/ 535560 w 1224136"/>
              <a:gd name="connsiteY2" fmla="*/ 324469 h 2294929"/>
              <a:gd name="connsiteX3" fmla="*/ 756173 w 1224136"/>
              <a:gd name="connsiteY3" fmla="*/ 324469 h 2294929"/>
              <a:gd name="connsiteX4" fmla="*/ 756173 w 1224136"/>
              <a:gd name="connsiteY4" fmla="*/ 0 h 2294929"/>
              <a:gd name="connsiteX5" fmla="*/ 1224136 w 1224136"/>
              <a:gd name="connsiteY5" fmla="*/ 477486 h 2294929"/>
              <a:gd name="connsiteX6" fmla="*/ 756173 w 1224136"/>
              <a:gd name="connsiteY6" fmla="*/ 954973 h 2294929"/>
              <a:gd name="connsiteX7" fmla="*/ 756173 w 1224136"/>
              <a:gd name="connsiteY7" fmla="*/ 630503 h 2294929"/>
              <a:gd name="connsiteX8" fmla="*/ 535560 w 1224136"/>
              <a:gd name="connsiteY8" fmla="*/ 630503 h 2294929"/>
              <a:gd name="connsiteX9" fmla="*/ 361956 w 1224136"/>
              <a:gd name="connsiteY9" fmla="*/ 2294929 h 2294929"/>
              <a:gd name="connsiteX0" fmla="*/ 361956 w 1224136"/>
              <a:gd name="connsiteY0" fmla="*/ 2294929 h 2294929"/>
              <a:gd name="connsiteX1" fmla="*/ 0 w 1224136"/>
              <a:gd name="connsiteY1" fmla="*/ 860029 h 2294929"/>
              <a:gd name="connsiteX2" fmla="*/ 535560 w 1224136"/>
              <a:gd name="connsiteY2" fmla="*/ 324469 h 2294929"/>
              <a:gd name="connsiteX3" fmla="*/ 756173 w 1224136"/>
              <a:gd name="connsiteY3" fmla="*/ 324469 h 2294929"/>
              <a:gd name="connsiteX4" fmla="*/ 756173 w 1224136"/>
              <a:gd name="connsiteY4" fmla="*/ 0 h 2294929"/>
              <a:gd name="connsiteX5" fmla="*/ 1224136 w 1224136"/>
              <a:gd name="connsiteY5" fmla="*/ 477486 h 2294929"/>
              <a:gd name="connsiteX6" fmla="*/ 756173 w 1224136"/>
              <a:gd name="connsiteY6" fmla="*/ 954973 h 2294929"/>
              <a:gd name="connsiteX7" fmla="*/ 756173 w 1224136"/>
              <a:gd name="connsiteY7" fmla="*/ 630503 h 2294929"/>
              <a:gd name="connsiteX8" fmla="*/ 535560 w 1224136"/>
              <a:gd name="connsiteY8" fmla="*/ 630503 h 2294929"/>
              <a:gd name="connsiteX9" fmla="*/ 361956 w 1224136"/>
              <a:gd name="connsiteY9" fmla="*/ 2294929 h 2294929"/>
              <a:gd name="connsiteX0" fmla="*/ 438154 w 1300334"/>
              <a:gd name="connsiteY0" fmla="*/ 2294929 h 2294929"/>
              <a:gd name="connsiteX1" fmla="*/ 0 w 1300334"/>
              <a:gd name="connsiteY1" fmla="*/ 866379 h 2294929"/>
              <a:gd name="connsiteX2" fmla="*/ 611758 w 1300334"/>
              <a:gd name="connsiteY2" fmla="*/ 324469 h 2294929"/>
              <a:gd name="connsiteX3" fmla="*/ 832371 w 1300334"/>
              <a:gd name="connsiteY3" fmla="*/ 324469 h 2294929"/>
              <a:gd name="connsiteX4" fmla="*/ 832371 w 1300334"/>
              <a:gd name="connsiteY4" fmla="*/ 0 h 2294929"/>
              <a:gd name="connsiteX5" fmla="*/ 1300334 w 1300334"/>
              <a:gd name="connsiteY5" fmla="*/ 477486 h 2294929"/>
              <a:gd name="connsiteX6" fmla="*/ 832371 w 1300334"/>
              <a:gd name="connsiteY6" fmla="*/ 954973 h 2294929"/>
              <a:gd name="connsiteX7" fmla="*/ 832371 w 1300334"/>
              <a:gd name="connsiteY7" fmla="*/ 630503 h 2294929"/>
              <a:gd name="connsiteX8" fmla="*/ 611758 w 1300334"/>
              <a:gd name="connsiteY8" fmla="*/ 630503 h 2294929"/>
              <a:gd name="connsiteX9" fmla="*/ 438154 w 1300334"/>
              <a:gd name="connsiteY9" fmla="*/ 2294929 h 2294929"/>
              <a:gd name="connsiteX0" fmla="*/ 438154 w 1300334"/>
              <a:gd name="connsiteY0" fmla="*/ 2294929 h 2294929"/>
              <a:gd name="connsiteX1" fmla="*/ 0 w 1300334"/>
              <a:gd name="connsiteY1" fmla="*/ 866379 h 2294929"/>
              <a:gd name="connsiteX2" fmla="*/ 611758 w 1300334"/>
              <a:gd name="connsiteY2" fmla="*/ 324469 h 2294929"/>
              <a:gd name="connsiteX3" fmla="*/ 832371 w 1300334"/>
              <a:gd name="connsiteY3" fmla="*/ 324469 h 2294929"/>
              <a:gd name="connsiteX4" fmla="*/ 832371 w 1300334"/>
              <a:gd name="connsiteY4" fmla="*/ 0 h 2294929"/>
              <a:gd name="connsiteX5" fmla="*/ 1300334 w 1300334"/>
              <a:gd name="connsiteY5" fmla="*/ 477486 h 2294929"/>
              <a:gd name="connsiteX6" fmla="*/ 832371 w 1300334"/>
              <a:gd name="connsiteY6" fmla="*/ 954973 h 2294929"/>
              <a:gd name="connsiteX7" fmla="*/ 832371 w 1300334"/>
              <a:gd name="connsiteY7" fmla="*/ 630503 h 2294929"/>
              <a:gd name="connsiteX8" fmla="*/ 611758 w 1300334"/>
              <a:gd name="connsiteY8" fmla="*/ 630503 h 2294929"/>
              <a:gd name="connsiteX9" fmla="*/ 438154 w 1300334"/>
              <a:gd name="connsiteY9" fmla="*/ 2294929 h 2294929"/>
              <a:gd name="connsiteX0" fmla="*/ 438154 w 1300334"/>
              <a:gd name="connsiteY0" fmla="*/ 2294929 h 2294929"/>
              <a:gd name="connsiteX1" fmla="*/ 0 w 1300334"/>
              <a:gd name="connsiteY1" fmla="*/ 866379 h 2294929"/>
              <a:gd name="connsiteX2" fmla="*/ 611758 w 1300334"/>
              <a:gd name="connsiteY2" fmla="*/ 324469 h 2294929"/>
              <a:gd name="connsiteX3" fmla="*/ 832371 w 1300334"/>
              <a:gd name="connsiteY3" fmla="*/ 324469 h 2294929"/>
              <a:gd name="connsiteX4" fmla="*/ 832371 w 1300334"/>
              <a:gd name="connsiteY4" fmla="*/ 0 h 2294929"/>
              <a:gd name="connsiteX5" fmla="*/ 1300334 w 1300334"/>
              <a:gd name="connsiteY5" fmla="*/ 477486 h 2294929"/>
              <a:gd name="connsiteX6" fmla="*/ 832371 w 1300334"/>
              <a:gd name="connsiteY6" fmla="*/ 954973 h 2294929"/>
              <a:gd name="connsiteX7" fmla="*/ 832371 w 1300334"/>
              <a:gd name="connsiteY7" fmla="*/ 630503 h 2294929"/>
              <a:gd name="connsiteX8" fmla="*/ 611758 w 1300334"/>
              <a:gd name="connsiteY8" fmla="*/ 630503 h 2294929"/>
              <a:gd name="connsiteX9" fmla="*/ 438154 w 1300334"/>
              <a:gd name="connsiteY9" fmla="*/ 2294929 h 2294929"/>
              <a:gd name="connsiteX0" fmla="*/ 438154 w 1300334"/>
              <a:gd name="connsiteY0" fmla="*/ 2294929 h 2294929"/>
              <a:gd name="connsiteX1" fmla="*/ 0 w 1300334"/>
              <a:gd name="connsiteY1" fmla="*/ 866379 h 2294929"/>
              <a:gd name="connsiteX2" fmla="*/ 611758 w 1300334"/>
              <a:gd name="connsiteY2" fmla="*/ 324469 h 2294929"/>
              <a:gd name="connsiteX3" fmla="*/ 832371 w 1300334"/>
              <a:gd name="connsiteY3" fmla="*/ 324469 h 2294929"/>
              <a:gd name="connsiteX4" fmla="*/ 832371 w 1300334"/>
              <a:gd name="connsiteY4" fmla="*/ 0 h 2294929"/>
              <a:gd name="connsiteX5" fmla="*/ 1300334 w 1300334"/>
              <a:gd name="connsiteY5" fmla="*/ 477486 h 2294929"/>
              <a:gd name="connsiteX6" fmla="*/ 832371 w 1300334"/>
              <a:gd name="connsiteY6" fmla="*/ 954973 h 2294929"/>
              <a:gd name="connsiteX7" fmla="*/ 832371 w 1300334"/>
              <a:gd name="connsiteY7" fmla="*/ 630503 h 2294929"/>
              <a:gd name="connsiteX8" fmla="*/ 611758 w 1300334"/>
              <a:gd name="connsiteY8" fmla="*/ 630503 h 2294929"/>
              <a:gd name="connsiteX9" fmla="*/ 438154 w 1300334"/>
              <a:gd name="connsiteY9" fmla="*/ 2294929 h 2294929"/>
              <a:gd name="connsiteX0" fmla="*/ 172241 w 1034421"/>
              <a:gd name="connsiteY0" fmla="*/ 2294929 h 2294929"/>
              <a:gd name="connsiteX1" fmla="*/ 345845 w 1034421"/>
              <a:gd name="connsiteY1" fmla="*/ 324469 h 2294929"/>
              <a:gd name="connsiteX2" fmla="*/ 566458 w 1034421"/>
              <a:gd name="connsiteY2" fmla="*/ 324469 h 2294929"/>
              <a:gd name="connsiteX3" fmla="*/ 566458 w 1034421"/>
              <a:gd name="connsiteY3" fmla="*/ 0 h 2294929"/>
              <a:gd name="connsiteX4" fmla="*/ 1034421 w 1034421"/>
              <a:gd name="connsiteY4" fmla="*/ 477486 h 2294929"/>
              <a:gd name="connsiteX5" fmla="*/ 566458 w 1034421"/>
              <a:gd name="connsiteY5" fmla="*/ 954973 h 2294929"/>
              <a:gd name="connsiteX6" fmla="*/ 566458 w 1034421"/>
              <a:gd name="connsiteY6" fmla="*/ 630503 h 2294929"/>
              <a:gd name="connsiteX7" fmla="*/ 345845 w 1034421"/>
              <a:gd name="connsiteY7" fmla="*/ 630503 h 2294929"/>
              <a:gd name="connsiteX8" fmla="*/ 172241 w 1034421"/>
              <a:gd name="connsiteY8" fmla="*/ 2294929 h 2294929"/>
              <a:gd name="connsiteX0" fmla="*/ 454635 w 1316815"/>
              <a:gd name="connsiteY0" fmla="*/ 2294929 h 2294929"/>
              <a:gd name="connsiteX1" fmla="*/ 628239 w 1316815"/>
              <a:gd name="connsiteY1" fmla="*/ 324469 h 2294929"/>
              <a:gd name="connsiteX2" fmla="*/ 848852 w 1316815"/>
              <a:gd name="connsiteY2" fmla="*/ 324469 h 2294929"/>
              <a:gd name="connsiteX3" fmla="*/ 848852 w 1316815"/>
              <a:gd name="connsiteY3" fmla="*/ 0 h 2294929"/>
              <a:gd name="connsiteX4" fmla="*/ 1316815 w 1316815"/>
              <a:gd name="connsiteY4" fmla="*/ 477486 h 2294929"/>
              <a:gd name="connsiteX5" fmla="*/ 848852 w 1316815"/>
              <a:gd name="connsiteY5" fmla="*/ 954973 h 2294929"/>
              <a:gd name="connsiteX6" fmla="*/ 848852 w 1316815"/>
              <a:gd name="connsiteY6" fmla="*/ 630503 h 2294929"/>
              <a:gd name="connsiteX7" fmla="*/ 628239 w 1316815"/>
              <a:gd name="connsiteY7" fmla="*/ 630503 h 2294929"/>
              <a:gd name="connsiteX8" fmla="*/ 454635 w 1316815"/>
              <a:gd name="connsiteY8" fmla="*/ 2294929 h 2294929"/>
              <a:gd name="connsiteX0" fmla="*/ 454635 w 1316815"/>
              <a:gd name="connsiteY0" fmla="*/ 2294929 h 2294929"/>
              <a:gd name="connsiteX1" fmla="*/ 628239 w 1316815"/>
              <a:gd name="connsiteY1" fmla="*/ 324469 h 2294929"/>
              <a:gd name="connsiteX2" fmla="*/ 848852 w 1316815"/>
              <a:gd name="connsiteY2" fmla="*/ 324469 h 2294929"/>
              <a:gd name="connsiteX3" fmla="*/ 848852 w 1316815"/>
              <a:gd name="connsiteY3" fmla="*/ 0 h 2294929"/>
              <a:gd name="connsiteX4" fmla="*/ 1316815 w 1316815"/>
              <a:gd name="connsiteY4" fmla="*/ 477486 h 2294929"/>
              <a:gd name="connsiteX5" fmla="*/ 848852 w 1316815"/>
              <a:gd name="connsiteY5" fmla="*/ 954973 h 2294929"/>
              <a:gd name="connsiteX6" fmla="*/ 848852 w 1316815"/>
              <a:gd name="connsiteY6" fmla="*/ 630503 h 2294929"/>
              <a:gd name="connsiteX7" fmla="*/ 628239 w 1316815"/>
              <a:gd name="connsiteY7" fmla="*/ 630503 h 2294929"/>
              <a:gd name="connsiteX8" fmla="*/ 454635 w 1316815"/>
              <a:gd name="connsiteY8" fmla="*/ 2294929 h 229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16815" h="2294929">
                <a:moveTo>
                  <a:pt x="454635" y="2294929"/>
                </a:moveTo>
                <a:cubicBezTo>
                  <a:pt x="454635" y="2243923"/>
                  <a:pt x="-675714" y="392529"/>
                  <a:pt x="628239" y="324469"/>
                </a:cubicBezTo>
                <a:lnTo>
                  <a:pt x="848852" y="324469"/>
                </a:lnTo>
                <a:lnTo>
                  <a:pt x="848852" y="0"/>
                </a:lnTo>
                <a:lnTo>
                  <a:pt x="1316815" y="477486"/>
                </a:lnTo>
                <a:lnTo>
                  <a:pt x="848852" y="954973"/>
                </a:lnTo>
                <a:lnTo>
                  <a:pt x="848852" y="630503"/>
                </a:lnTo>
                <a:lnTo>
                  <a:pt x="628239" y="630503"/>
                </a:lnTo>
                <a:cubicBezTo>
                  <a:pt x="149792" y="653907"/>
                  <a:pt x="118451" y="1158125"/>
                  <a:pt x="454635" y="2294929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5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304800" y="764704"/>
            <a:ext cx="8839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3200" b="1" dirty="0"/>
              <a:t>내</a:t>
            </a:r>
            <a:r>
              <a:rPr lang="en-US" altLang="ko-KR" sz="3200" b="1" dirty="0"/>
              <a:t>PC</a:t>
            </a:r>
            <a:r>
              <a:rPr lang="ko-KR" altLang="en-US" sz="3200" b="1" dirty="0"/>
              <a:t> </a:t>
            </a:r>
            <a:r>
              <a:rPr lang="en-US" altLang="ko-KR" sz="3200" b="1" dirty="0"/>
              <a:t>\ </a:t>
            </a:r>
            <a:r>
              <a:rPr lang="ko-KR" altLang="en-US" sz="3200" b="1" dirty="0"/>
              <a:t>문서 </a:t>
            </a:r>
            <a:r>
              <a:rPr lang="en-US" altLang="ko-KR" sz="3200" b="1" dirty="0"/>
              <a:t>\ ITQ \ </a:t>
            </a:r>
            <a:r>
              <a:rPr lang="ko-KR" altLang="en-US" sz="3200" b="1" dirty="0">
                <a:solidFill>
                  <a:srgbClr val="C00000"/>
                </a:solidFill>
              </a:rPr>
              <a:t>수험번호</a:t>
            </a:r>
            <a:r>
              <a:rPr lang="en-US" altLang="ko-KR" sz="3200" b="1" dirty="0">
                <a:solidFill>
                  <a:srgbClr val="C00000"/>
                </a:solidFill>
              </a:rPr>
              <a:t>-</a:t>
            </a:r>
            <a:r>
              <a:rPr lang="ko-KR" altLang="en-US" sz="3200" b="1" dirty="0">
                <a:solidFill>
                  <a:srgbClr val="C00000"/>
                </a:solidFill>
              </a:rPr>
              <a:t>이름</a:t>
            </a:r>
            <a:endParaRPr lang="en-US" altLang="ko-KR" sz="3200" b="1" dirty="0">
              <a:solidFill>
                <a:srgbClr val="C00000"/>
              </a:solidFill>
            </a:endParaRPr>
          </a:p>
          <a:p>
            <a:r>
              <a:rPr lang="ko-KR" altLang="en-US" sz="3200" b="1" dirty="0"/>
              <a:t>  인터넷 </a:t>
            </a:r>
            <a:r>
              <a:rPr lang="en-US" altLang="ko-KR" sz="3200" b="1" dirty="0"/>
              <a:t>: </a:t>
            </a:r>
            <a:r>
              <a:rPr lang="ko-KR" altLang="en-US" sz="3200" b="1" dirty="0">
                <a:solidFill>
                  <a:srgbClr val="FF0000"/>
                </a:solidFill>
              </a:rPr>
              <a:t>수험번호</a:t>
            </a:r>
            <a:r>
              <a:rPr lang="en-US" altLang="ko-KR" sz="3200" b="1" dirty="0">
                <a:solidFill>
                  <a:srgbClr val="FF0000"/>
                </a:solidFill>
              </a:rPr>
              <a:t>-</a:t>
            </a:r>
            <a:r>
              <a:rPr lang="ko-KR" altLang="en-US" sz="3200" b="1" dirty="0">
                <a:solidFill>
                  <a:srgbClr val="FF0000"/>
                </a:solidFill>
              </a:rPr>
              <a:t>이름</a:t>
            </a:r>
            <a:r>
              <a:rPr lang="en-US" altLang="ko-KR" sz="3200" b="1" dirty="0">
                <a:solidFill>
                  <a:srgbClr val="FF0000"/>
                </a:solidFill>
              </a:rPr>
              <a:t>-</a:t>
            </a:r>
            <a:r>
              <a:rPr lang="ko-KR" altLang="en-US" sz="3200" b="1" dirty="0">
                <a:solidFill>
                  <a:srgbClr val="FF0000"/>
                </a:solidFill>
              </a:rPr>
              <a:t>인터넷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339030" y="836712"/>
            <a:ext cx="8424936" cy="100811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04800" y="188640"/>
            <a:ext cx="8839200" cy="1451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742950">
              <a:spcBef>
                <a:spcPts val="1000"/>
              </a:spcBef>
            </a:pPr>
            <a:r>
              <a:rPr lang="en-US" altLang="ko-KR" sz="4000" b="1" dirty="0">
                <a:solidFill>
                  <a:srgbClr val="0000CC"/>
                </a:solidFill>
              </a:rPr>
              <a:t>3. </a:t>
            </a:r>
            <a:r>
              <a:rPr lang="ko-KR" altLang="en-US" sz="4000" b="1" dirty="0">
                <a:solidFill>
                  <a:srgbClr val="0000CC"/>
                </a:solidFill>
              </a:rPr>
              <a:t>답안파일 저장</a:t>
            </a:r>
            <a:r>
              <a:rPr lang="en-US" altLang="ko-KR" sz="3200" b="1" dirty="0">
                <a:solidFill>
                  <a:srgbClr val="0000CC"/>
                </a:solidFill>
              </a:rPr>
              <a:t>(</a:t>
            </a:r>
            <a:r>
              <a:rPr lang="ko-KR" altLang="en-US" sz="3200" b="1" dirty="0">
                <a:solidFill>
                  <a:srgbClr val="0000CC"/>
                </a:solidFill>
              </a:rPr>
              <a:t>파일 저장경로</a:t>
            </a:r>
            <a:r>
              <a:rPr lang="en-US" altLang="ko-KR" sz="3200" b="1" dirty="0">
                <a:solidFill>
                  <a:srgbClr val="0000CC"/>
                </a:solidFill>
              </a:rPr>
              <a:t>)</a:t>
            </a:r>
            <a:endParaRPr lang="ko-KR" altLang="en-US" sz="3200" b="1" dirty="0">
              <a:solidFill>
                <a:srgbClr val="0000CC"/>
              </a:solidFill>
            </a:endParaRPr>
          </a:p>
          <a:p>
            <a:pPr marL="742950" indent="-742950">
              <a:spcBef>
                <a:spcPts val="1000"/>
              </a:spcBef>
            </a:pPr>
            <a:endParaRPr lang="ko-KR" altLang="en-US" sz="4000" b="1" dirty="0">
              <a:solidFill>
                <a:srgbClr val="0000CC"/>
              </a:solidFill>
            </a:endParaRPr>
          </a:p>
        </p:txBody>
      </p:sp>
      <p:grpSp>
        <p:nvGrpSpPr>
          <p:cNvPr id="17" name="그룹 16"/>
          <p:cNvGrpSpPr/>
          <p:nvPr/>
        </p:nvGrpSpPr>
        <p:grpSpPr>
          <a:xfrm>
            <a:off x="467543" y="2204864"/>
            <a:ext cx="7460884" cy="4293096"/>
            <a:chOff x="467543" y="2564904"/>
            <a:chExt cx="7460884" cy="4293096"/>
          </a:xfrm>
        </p:grpSpPr>
        <p:pic>
          <p:nvPicPr>
            <p:cNvPr id="14" name="그림 13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1108" b="72145"/>
            <a:stretch/>
          </p:blipFill>
          <p:spPr>
            <a:xfrm>
              <a:off x="467544" y="2564904"/>
              <a:ext cx="6249415" cy="2520280"/>
            </a:xfrm>
            <a:prstGeom prst="rect">
              <a:avLst/>
            </a:prstGeom>
          </p:spPr>
        </p:pic>
        <p:pic>
          <p:nvPicPr>
            <p:cNvPr id="16" name="그림 15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0374" r="63368" b="19980"/>
            <a:stretch/>
          </p:blipFill>
          <p:spPr>
            <a:xfrm>
              <a:off x="467543" y="5467350"/>
              <a:ext cx="7460884" cy="1390650"/>
            </a:xfrm>
            <a:prstGeom prst="rect">
              <a:avLst/>
            </a:prstGeom>
          </p:spPr>
        </p:pic>
        <p:pic>
          <p:nvPicPr>
            <p:cNvPr id="19" name="그림 18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9364" r="54898" b="56424"/>
            <a:stretch/>
          </p:blipFill>
          <p:spPr>
            <a:xfrm>
              <a:off x="467543" y="5085184"/>
              <a:ext cx="5780857" cy="382166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5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텍스트 개체 틀 2"/>
          <p:cNvSpPr txBox="1">
            <a:spLocks/>
          </p:cNvSpPr>
          <p:nvPr/>
        </p:nvSpPr>
        <p:spPr>
          <a:xfrm>
            <a:off x="661416" y="1916832"/>
            <a:ext cx="6029094" cy="4572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1" lang="en-US" altLang="ko-KR" sz="2200" b="1" i="0" u="none" strike="noStrike" kern="0" normalizeH="0" baseline="0" noProof="0" dirty="0">
                <a:solidFill>
                  <a:srgbClr val="FF0000"/>
                </a:solidFill>
                <a:uLnTx/>
                <a:uFillTx/>
                <a:latin typeface="맑은 고딕" pitchFamily="50" charset="-127"/>
                <a:ea typeface="맑은 고딕" pitchFamily="50" charset="-127"/>
              </a:rPr>
              <a:t>2. </a:t>
            </a:r>
            <a:r>
              <a:rPr kumimoji="1" lang="ko-KR" altLang="en-US" sz="2200" b="1" i="0" u="none" strike="noStrike" kern="0" normalizeH="0" baseline="0" noProof="0" dirty="0">
                <a:solidFill>
                  <a:srgbClr val="FF0000"/>
                </a:solidFill>
                <a:uLnTx/>
                <a:uFillTx/>
                <a:latin typeface="맑은 고딕" pitchFamily="50" charset="-127"/>
                <a:ea typeface="맑은 고딕" pitchFamily="50" charset="-127"/>
              </a:rPr>
              <a:t>모니터 오른쪽 상단 </a:t>
            </a:r>
            <a:r>
              <a:rPr kumimoji="1" lang="en-US" altLang="ko-KR" sz="2200" b="1" i="0" u="none" strike="noStrike" kern="0" normalizeH="0" baseline="0" noProof="0" dirty="0">
                <a:solidFill>
                  <a:srgbClr val="FF0000"/>
                </a:solidFill>
                <a:uLnTx/>
                <a:uFillTx/>
                <a:latin typeface="맑은 고딕" pitchFamily="50" charset="-127"/>
                <a:ea typeface="맑은 고딕" pitchFamily="50" charset="-127"/>
              </a:rPr>
              <a:t>[</a:t>
            </a:r>
            <a:r>
              <a:rPr kumimoji="1" lang="ko-KR" altLang="en-US" sz="2200" b="1" i="0" u="none" strike="noStrike" kern="0" normalizeH="0" baseline="0" noProof="0" dirty="0">
                <a:solidFill>
                  <a:srgbClr val="FF0000"/>
                </a:solidFill>
                <a:uLnTx/>
                <a:uFillTx/>
                <a:latin typeface="맑은 고딕" pitchFamily="50" charset="-127"/>
                <a:ea typeface="맑은 고딕" pitchFamily="50" charset="-127"/>
              </a:rPr>
              <a:t>답안전송</a:t>
            </a:r>
            <a:r>
              <a:rPr kumimoji="1" lang="en-US" altLang="ko-KR" sz="2200" b="1" i="0" u="none" strike="noStrike" kern="0" normalizeH="0" baseline="0" noProof="0" dirty="0">
                <a:solidFill>
                  <a:srgbClr val="FF0000"/>
                </a:solidFill>
                <a:uLnTx/>
                <a:uFillTx/>
                <a:latin typeface="맑은 고딕" pitchFamily="50" charset="-127"/>
                <a:ea typeface="맑은 고딕" pitchFamily="50" charset="-127"/>
              </a:rPr>
              <a:t>] </a:t>
            </a:r>
            <a:r>
              <a:rPr kumimoji="1" lang="ko-KR" altLang="en-US" sz="2200" b="1" i="0" u="none" strike="noStrike" kern="0" normalizeH="0" baseline="0" noProof="0" dirty="0">
                <a:solidFill>
                  <a:srgbClr val="FF0000"/>
                </a:solidFill>
                <a:uLnTx/>
                <a:uFillTx/>
                <a:latin typeface="맑은 고딕" pitchFamily="50" charset="-127"/>
                <a:ea typeface="맑은 고딕" pitchFamily="50" charset="-127"/>
              </a:rPr>
              <a:t>클릭</a:t>
            </a:r>
            <a:endParaRPr kumimoji="1" lang="en-US" altLang="ko-KR" sz="2200" b="1" i="0" u="none" strike="noStrike" kern="0" normalizeH="0" baseline="0" noProof="0" dirty="0">
              <a:solidFill>
                <a:srgbClr val="FF0000"/>
              </a:solidFill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3" name="그룹 21"/>
          <p:cNvGrpSpPr/>
          <p:nvPr/>
        </p:nvGrpSpPr>
        <p:grpSpPr>
          <a:xfrm>
            <a:off x="899310" y="1387624"/>
            <a:ext cx="5086350" cy="457200"/>
            <a:chOff x="228600" y="6096000"/>
            <a:chExt cx="5086350" cy="457200"/>
          </a:xfrm>
        </p:grpSpPr>
        <p:grpSp>
          <p:nvGrpSpPr>
            <p:cNvPr id="4" name="그룹 19"/>
            <p:cNvGrpSpPr/>
            <p:nvPr/>
          </p:nvGrpSpPr>
          <p:grpSpPr>
            <a:xfrm>
              <a:off x="228600" y="6149898"/>
              <a:ext cx="5086350" cy="381000"/>
              <a:chOff x="228600" y="6149898"/>
              <a:chExt cx="5086350" cy="381000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28600" y="6172200"/>
                <a:ext cx="5086350" cy="3524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4" cstate="print">
                <a:clrChange>
                  <a:clrFrom>
                    <a:srgbClr val="000000"/>
                  </a:clrFrom>
                  <a:clrTo>
                    <a:srgbClr val="000000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800601" y="6149898"/>
                <a:ext cx="380999" cy="381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sp>
          <p:nvSpPr>
            <p:cNvPr id="29" name="모서리가 둥근 직사각형 28"/>
            <p:cNvSpPr/>
            <p:nvPr/>
          </p:nvSpPr>
          <p:spPr bwMode="auto">
            <a:xfrm>
              <a:off x="3139832" y="6096000"/>
              <a:ext cx="609600" cy="457200"/>
            </a:xfrm>
            <a:prstGeom prst="roundRect">
              <a:avLst/>
            </a:prstGeom>
            <a:noFill/>
            <a:ln w="571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26" name="텍스트 개체 틀 2"/>
          <p:cNvSpPr txBox="1">
            <a:spLocks/>
          </p:cNvSpPr>
          <p:nvPr/>
        </p:nvSpPr>
        <p:spPr>
          <a:xfrm>
            <a:off x="661416" y="957827"/>
            <a:ext cx="6257694" cy="959005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1" lang="ko-KR" altLang="en-US" sz="2200" b="1" i="0" u="none" strike="noStrike" kern="0" normalizeH="0" baseline="0" noProof="0" dirty="0">
                <a:solidFill>
                  <a:srgbClr val="FF0000"/>
                </a:solidFill>
                <a:uLnTx/>
                <a:uFillTx/>
                <a:latin typeface="맑은 고딕" pitchFamily="50" charset="-127"/>
                <a:ea typeface="맑은 고딕" pitchFamily="50" charset="-127"/>
              </a:rPr>
              <a:t>작업표시줄에서 </a:t>
            </a:r>
            <a:r>
              <a:rPr kumimoji="1" lang="en-US" altLang="ko-KR" sz="2200" b="1" i="0" u="none" strike="noStrike" kern="0" normalizeH="0" baseline="0" noProof="0" dirty="0">
                <a:solidFill>
                  <a:srgbClr val="FF0000"/>
                </a:solidFill>
                <a:uLnTx/>
                <a:uFillTx/>
                <a:latin typeface="맑은 고딕" pitchFamily="50" charset="-127"/>
                <a:ea typeface="맑은 고딕" pitchFamily="50" charset="-127"/>
              </a:rPr>
              <a:t>[KOAS </a:t>
            </a:r>
            <a:r>
              <a:rPr kumimoji="1" lang="ko-KR" altLang="en-US" sz="2200" b="1" i="0" u="none" strike="noStrike" kern="0" normalizeH="0" baseline="0" noProof="0" dirty="0">
                <a:solidFill>
                  <a:srgbClr val="FF0000"/>
                </a:solidFill>
                <a:uLnTx/>
                <a:uFillTx/>
                <a:latin typeface="맑은 고딕" pitchFamily="50" charset="-127"/>
                <a:ea typeface="맑은 고딕" pitchFamily="50" charset="-127"/>
              </a:rPr>
              <a:t>수험자용</a:t>
            </a:r>
            <a:r>
              <a:rPr kumimoji="1" lang="en-US" altLang="ko-KR" sz="2200" b="1" i="0" u="none" strike="noStrike" kern="0" normalizeH="0" baseline="0" noProof="0" dirty="0">
                <a:solidFill>
                  <a:srgbClr val="FF0000"/>
                </a:solidFill>
                <a:uLnTx/>
                <a:uFillTx/>
                <a:latin typeface="맑은 고딕" pitchFamily="50" charset="-127"/>
                <a:ea typeface="맑은 고딕" pitchFamily="50" charset="-127"/>
              </a:rPr>
              <a:t>] </a:t>
            </a:r>
            <a:r>
              <a:rPr kumimoji="1" lang="ko-KR" altLang="en-US" sz="2200" b="1" i="0" u="none" strike="noStrike" kern="0" normalizeH="0" baseline="0" noProof="0" dirty="0">
                <a:solidFill>
                  <a:srgbClr val="FF0000"/>
                </a:solidFill>
                <a:uLnTx/>
                <a:uFillTx/>
                <a:latin typeface="맑은 고딕" pitchFamily="50" charset="-127"/>
                <a:ea typeface="맑은 고딕" pitchFamily="50" charset="-127"/>
              </a:rPr>
              <a:t>클릭</a:t>
            </a:r>
            <a:endParaRPr kumimoji="1" lang="en-US" altLang="ko-KR" sz="2200" b="1" i="0" u="none" strike="noStrike" kern="0" normalizeH="0" baseline="0" noProof="0" dirty="0">
              <a:solidFill>
                <a:srgbClr val="FF0000"/>
              </a:solidFill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304800" y="116632"/>
            <a:ext cx="883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742950">
              <a:spcBef>
                <a:spcPts val="1000"/>
              </a:spcBef>
            </a:pPr>
            <a:r>
              <a:rPr lang="en-US" altLang="ko-KR" sz="4000" b="1">
                <a:solidFill>
                  <a:srgbClr val="0000CC"/>
                </a:solidFill>
              </a:rPr>
              <a:t>3. </a:t>
            </a:r>
            <a:r>
              <a:rPr lang="ko-KR" altLang="en-US" sz="4000" b="1">
                <a:solidFill>
                  <a:srgbClr val="0000CC"/>
                </a:solidFill>
              </a:rPr>
              <a:t>답안 전송 방법</a:t>
            </a:r>
          </a:p>
        </p:txBody>
      </p:sp>
      <p:sp>
        <p:nvSpPr>
          <p:cNvPr id="30" name="모서리가 둥근 직사각형 29"/>
          <p:cNvSpPr/>
          <p:nvPr/>
        </p:nvSpPr>
        <p:spPr bwMode="auto">
          <a:xfrm>
            <a:off x="5394568" y="1412776"/>
            <a:ext cx="609600" cy="4572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5"/>
          <a:srcRect t="1" b="36197"/>
          <a:stretch/>
        </p:blipFill>
        <p:spPr>
          <a:xfrm>
            <a:off x="5394568" y="1437329"/>
            <a:ext cx="624221" cy="418757"/>
          </a:xfrm>
          <a:prstGeom prst="rect">
            <a:avLst/>
          </a:prstGeom>
        </p:spPr>
      </p:pic>
      <p:sp>
        <p:nvSpPr>
          <p:cNvPr id="17" name="내용 개체 틀 2"/>
          <p:cNvSpPr txBox="1">
            <a:spLocks/>
          </p:cNvSpPr>
          <p:nvPr/>
        </p:nvSpPr>
        <p:spPr bwMode="auto">
          <a:xfrm>
            <a:off x="377993" y="3645024"/>
            <a:ext cx="8548211" cy="1548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9pPr>
          </a:lstStyle>
          <a:p>
            <a:pPr marL="457200" indent="-457200">
              <a:spcBef>
                <a:spcPts val="1000"/>
              </a:spcBef>
              <a:buFont typeface="+mj-lt"/>
              <a:buAutoNum type="arabicPeriod"/>
              <a:defRPr/>
            </a:pPr>
            <a:r>
              <a:rPr lang="en-US" altLang="ko-KR" sz="2200" b="1">
                <a:ea typeface="맑은 고딕" pitchFamily="50" charset="-127"/>
              </a:rPr>
              <a:t>[</a:t>
            </a:r>
            <a:r>
              <a:rPr lang="ko-KR" altLang="en-US" sz="2200" b="1">
                <a:ea typeface="맑은 고딕" pitchFamily="50" charset="-127"/>
              </a:rPr>
              <a:t>응시 프로그램 종료</a:t>
            </a:r>
            <a:r>
              <a:rPr lang="en-US" altLang="ko-KR" sz="2200" b="1">
                <a:ea typeface="맑은 고딕" pitchFamily="50" charset="-127"/>
              </a:rPr>
              <a:t>] - </a:t>
            </a:r>
            <a:r>
              <a:rPr lang="en-US" altLang="ko-KR" sz="2200" b="1" dirty="0">
                <a:ea typeface="맑은 고딕" pitchFamily="50" charset="-127"/>
              </a:rPr>
              <a:t>[</a:t>
            </a:r>
            <a:r>
              <a:rPr lang="ko-KR" altLang="en-US" sz="2200" b="1" dirty="0">
                <a:ea typeface="맑은 고딕" pitchFamily="50" charset="-127"/>
              </a:rPr>
              <a:t>전송한 답안 확인</a:t>
            </a:r>
            <a:r>
              <a:rPr lang="en-US" altLang="ko-KR" sz="2200" b="1">
                <a:ea typeface="맑은 고딕" pitchFamily="50" charset="-127"/>
              </a:rPr>
              <a:t>] - </a:t>
            </a:r>
            <a:r>
              <a:rPr lang="en-US" altLang="ko-KR" sz="2200" b="1" dirty="0">
                <a:ea typeface="맑은 고딕" pitchFamily="50" charset="-127"/>
              </a:rPr>
              <a:t>[</a:t>
            </a:r>
            <a:r>
              <a:rPr lang="ko-KR" altLang="en-US" sz="2200" b="1" dirty="0">
                <a:ea typeface="맑은 고딕" pitchFamily="50" charset="-127"/>
              </a:rPr>
              <a:t>확인</a:t>
            </a:r>
            <a:r>
              <a:rPr lang="en-US" altLang="ko-KR" sz="2200" b="1">
                <a:ea typeface="맑은 고딕" pitchFamily="50" charset="-127"/>
              </a:rPr>
              <a:t>] - </a:t>
            </a:r>
            <a:r>
              <a:rPr lang="ko-KR" altLang="en-US" sz="2200" b="1" dirty="0">
                <a:ea typeface="맑은 고딕" pitchFamily="50" charset="-127"/>
              </a:rPr>
              <a:t>답안 파일 더블 클릭</a:t>
            </a:r>
            <a:endParaRPr lang="en-US" altLang="ko-KR" sz="2200" b="1" dirty="0">
              <a:ea typeface="맑은 고딕" pitchFamily="50" charset="-127"/>
            </a:endParaRPr>
          </a:p>
          <a:p>
            <a:pPr marL="457200" indent="-457200">
              <a:spcBef>
                <a:spcPts val="1000"/>
              </a:spcBef>
              <a:buFont typeface="+mj-lt"/>
              <a:buAutoNum type="arabicPeriod"/>
              <a:defRPr/>
            </a:pPr>
            <a:r>
              <a:rPr lang="ko-KR" altLang="en-US" sz="2200" b="1" dirty="0">
                <a:ea typeface="맑은 고딕" pitchFamily="50" charset="-127"/>
              </a:rPr>
              <a:t>최종적으로 전송한 답안 </a:t>
            </a:r>
            <a:r>
              <a:rPr lang="ko-KR" altLang="en-US" sz="2200" b="1">
                <a:ea typeface="맑은 고딕" pitchFamily="50" charset="-127"/>
              </a:rPr>
              <a:t>확인 </a:t>
            </a:r>
            <a:r>
              <a:rPr lang="en-US" altLang="ko-KR" sz="2200" b="1">
                <a:ea typeface="맑은 고딕" pitchFamily="50" charset="-127"/>
              </a:rPr>
              <a:t>- </a:t>
            </a:r>
            <a:r>
              <a:rPr lang="ko-KR" altLang="en-US" sz="2200" b="1" dirty="0">
                <a:ea typeface="맑은 고딕" pitchFamily="50" charset="-127"/>
              </a:rPr>
              <a:t>모든 프로그램 및 창 종료</a:t>
            </a:r>
            <a:r>
              <a:rPr lang="en-US" altLang="ko-KR" sz="2200" b="1" dirty="0">
                <a:ea typeface="맑은 고딕" pitchFamily="50" charset="-127"/>
              </a:rPr>
              <a:t> </a:t>
            </a:r>
          </a:p>
          <a:p>
            <a:pPr marL="457200" indent="-457200">
              <a:spcBef>
                <a:spcPts val="1000"/>
              </a:spcBef>
              <a:buFont typeface="+mj-lt"/>
              <a:buAutoNum type="arabicPeriod"/>
              <a:defRPr/>
            </a:pPr>
            <a:r>
              <a:rPr lang="en-US" altLang="ko-KR" sz="2200" b="1" dirty="0">
                <a:ea typeface="맑은 고딕" pitchFamily="50" charset="-127"/>
              </a:rPr>
              <a:t>[</a:t>
            </a:r>
            <a:r>
              <a:rPr lang="ko-KR" altLang="en-US" sz="2200" b="1" dirty="0">
                <a:ea typeface="맑은 고딕" pitchFamily="50" charset="-127"/>
              </a:rPr>
              <a:t>시험종료</a:t>
            </a:r>
            <a:r>
              <a:rPr lang="en-US" altLang="ko-KR" sz="2200" b="1">
                <a:ea typeface="맑은 고딕" pitchFamily="50" charset="-127"/>
              </a:rPr>
              <a:t>] - </a:t>
            </a:r>
            <a:r>
              <a:rPr lang="ko-KR" altLang="en-US" sz="2200" b="1" dirty="0">
                <a:ea typeface="맑은 고딕" pitchFamily="50" charset="-127"/>
              </a:rPr>
              <a:t>본인이 전송을 </a:t>
            </a:r>
            <a:r>
              <a:rPr lang="ko-KR" altLang="en-US" sz="2200" b="1" dirty="0" err="1">
                <a:ea typeface="맑은 고딕" pitchFamily="50" charset="-127"/>
              </a:rPr>
              <a:t>늦게하여</a:t>
            </a:r>
            <a:r>
              <a:rPr lang="ko-KR" altLang="en-US" sz="2200" b="1" dirty="0">
                <a:ea typeface="맑은 고딕" pitchFamily="50" charset="-127"/>
              </a:rPr>
              <a:t> 발생된 소실부분 </a:t>
            </a:r>
            <a:r>
              <a:rPr lang="ko-KR" altLang="en-US" sz="2200" b="1">
                <a:ea typeface="맑은 고딕" pitchFamily="50" charset="-127"/>
              </a:rPr>
              <a:t>인지 </a:t>
            </a:r>
            <a:r>
              <a:rPr lang="en-US" altLang="ko-KR" sz="2200" b="1">
                <a:ea typeface="맑은 고딕" pitchFamily="50" charset="-127"/>
              </a:rPr>
              <a:t>-</a:t>
            </a:r>
            <a:r>
              <a:rPr lang="en-US" altLang="ko-KR" sz="2200" b="1" dirty="0">
                <a:ea typeface="맑은 고딕" pitchFamily="50" charset="-127"/>
              </a:rPr>
              <a:t/>
            </a:r>
            <a:br>
              <a:rPr lang="en-US" altLang="ko-KR" sz="2200" b="1" dirty="0">
                <a:ea typeface="맑은 고딕" pitchFamily="50" charset="-127"/>
              </a:rPr>
            </a:br>
            <a:r>
              <a:rPr lang="en-US" altLang="ko-KR" sz="2200" b="1" dirty="0">
                <a:ea typeface="맑은 고딕" pitchFamily="50" charset="-127"/>
              </a:rPr>
              <a:t>[</a:t>
            </a:r>
            <a:r>
              <a:rPr lang="ko-KR" altLang="en-US" sz="2200" b="1" dirty="0">
                <a:ea typeface="맑은 고딕" pitchFamily="50" charset="-127"/>
              </a:rPr>
              <a:t>동의합니다</a:t>
            </a:r>
            <a:r>
              <a:rPr lang="en-US" altLang="ko-KR" sz="2200" b="1" dirty="0">
                <a:ea typeface="맑은 고딕" pitchFamily="50" charset="-127"/>
              </a:rPr>
              <a:t>] </a:t>
            </a:r>
            <a:r>
              <a:rPr lang="ko-KR" altLang="en-US" sz="2200" b="1">
                <a:ea typeface="맑은 고딕" pitchFamily="50" charset="-127"/>
              </a:rPr>
              <a:t>체크 </a:t>
            </a:r>
            <a:r>
              <a:rPr lang="en-US" altLang="ko-KR" sz="2200" b="1">
                <a:ea typeface="맑은 고딕" pitchFamily="50" charset="-127"/>
              </a:rPr>
              <a:t>-</a:t>
            </a:r>
            <a:r>
              <a:rPr lang="ko-KR" altLang="en-US" sz="2200" b="1">
                <a:ea typeface="맑은 고딕" pitchFamily="50" charset="-127"/>
              </a:rPr>
              <a:t> </a:t>
            </a:r>
            <a:r>
              <a:rPr lang="en-US" altLang="ko-KR" sz="2200" b="1" dirty="0">
                <a:ea typeface="맑은 고딕" pitchFamily="50" charset="-127"/>
              </a:rPr>
              <a:t>[</a:t>
            </a:r>
            <a:r>
              <a:rPr lang="ko-KR" altLang="en-US" sz="2200" b="1" dirty="0">
                <a:ea typeface="맑은 고딕" pitchFamily="50" charset="-127"/>
              </a:rPr>
              <a:t>확인</a:t>
            </a:r>
            <a:r>
              <a:rPr lang="en-US" altLang="ko-KR" sz="2200" b="1" dirty="0">
                <a:ea typeface="맑은 고딕" pitchFamily="50" charset="-127"/>
              </a:rPr>
              <a:t>]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56660" y="2708920"/>
            <a:ext cx="883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742950">
              <a:spcBef>
                <a:spcPts val="1000"/>
              </a:spcBef>
            </a:pPr>
            <a:r>
              <a:rPr lang="en-US" altLang="ko-KR" sz="4000" b="1">
                <a:solidFill>
                  <a:srgbClr val="0000CC"/>
                </a:solidFill>
              </a:rPr>
              <a:t>4. </a:t>
            </a:r>
            <a:r>
              <a:rPr lang="ko-KR" altLang="en-US" sz="4000" b="1">
                <a:solidFill>
                  <a:srgbClr val="0000CC"/>
                </a:solidFill>
              </a:rPr>
              <a:t>시험 종료 후 </a:t>
            </a:r>
            <a:r>
              <a:rPr lang="en-US" altLang="ko-KR" sz="4000" b="1">
                <a:solidFill>
                  <a:srgbClr val="0000CC"/>
                </a:solidFill>
              </a:rPr>
              <a:t>[</a:t>
            </a:r>
            <a:r>
              <a:rPr lang="ko-KR" altLang="en-US" sz="4000" b="1">
                <a:solidFill>
                  <a:srgbClr val="0000CC"/>
                </a:solidFill>
              </a:rPr>
              <a:t>전송한 답안확인</a:t>
            </a:r>
            <a:r>
              <a:rPr lang="en-US" altLang="ko-KR" sz="4000" b="1">
                <a:solidFill>
                  <a:srgbClr val="0000CC"/>
                </a:solidFill>
              </a:rPr>
              <a:t>]</a:t>
            </a:r>
            <a:endParaRPr lang="ko-KR" altLang="en-US" sz="4000" b="1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한글2020 다운로드와 무료 설치 방법">
            <a:extLst>
              <a:ext uri="{FF2B5EF4-FFF2-40B4-BE49-F238E27FC236}">
                <a16:creationId xmlns:a16="http://schemas.microsoft.com/office/drawing/2014/main" id="{B22E7F39-6374-AD06-5490-549DC0106F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417328"/>
            <a:ext cx="3024336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C9F8823-BAF6-59E5-D778-17E5062BB9D2}"/>
              </a:ext>
            </a:extLst>
          </p:cNvPr>
          <p:cNvSpPr txBox="1"/>
          <p:nvPr/>
        </p:nvSpPr>
        <p:spPr>
          <a:xfrm>
            <a:off x="1327463" y="1799528"/>
            <a:ext cx="25571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/>
              <a:t>&lt;</a:t>
            </a:r>
            <a:r>
              <a:rPr lang="ko-KR" altLang="en-US" sz="3200" b="1" dirty="0"/>
              <a:t>한글 </a:t>
            </a:r>
            <a:r>
              <a:rPr lang="en-US" altLang="ko-KR" sz="3200" b="1" dirty="0"/>
              <a:t>2020&gt;</a:t>
            </a:r>
            <a:endParaRPr lang="ko-KR" altLang="en-US" sz="3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9ED2BE-2B9A-C2C8-1DA1-389199DA41BD}"/>
              </a:ext>
            </a:extLst>
          </p:cNvPr>
          <p:cNvSpPr txBox="1"/>
          <p:nvPr/>
        </p:nvSpPr>
        <p:spPr>
          <a:xfrm>
            <a:off x="5364088" y="1782921"/>
            <a:ext cx="28803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200" b="1" dirty="0"/>
              <a:t>&lt;</a:t>
            </a:r>
            <a:r>
              <a:rPr lang="ko-KR" altLang="en-US" sz="3200" b="1" dirty="0"/>
              <a:t>한글 </a:t>
            </a:r>
            <a:r>
              <a:rPr lang="en-US" altLang="ko-KR" sz="3200" b="1" dirty="0" smtClean="0"/>
              <a:t>2022&gt;</a:t>
            </a:r>
            <a:endParaRPr lang="ko-KR" altLang="en-US" sz="3200" b="1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DF3C175A-6A20-1818-BDF2-B6B03F19195A}"/>
              </a:ext>
            </a:extLst>
          </p:cNvPr>
          <p:cNvSpPr/>
          <p:nvPr/>
        </p:nvSpPr>
        <p:spPr>
          <a:xfrm>
            <a:off x="468253" y="358459"/>
            <a:ext cx="34163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5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버전 확인</a:t>
            </a:r>
            <a:r>
              <a:rPr lang="en-US" altLang="ko-KR" sz="5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!</a:t>
            </a: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2040" y="2552941"/>
            <a:ext cx="3172268" cy="2753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85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icrosoft] Excel LTSC 2021 기업용">
            <a:extLst>
              <a:ext uri="{FF2B5EF4-FFF2-40B4-BE49-F238E27FC236}">
                <a16:creationId xmlns:a16="http://schemas.microsoft.com/office/drawing/2014/main" id="{8F2ED37D-AC80-D69C-F4B5-B0E2EDEF51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492896"/>
            <a:ext cx="4392488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B4FB878-2C66-334F-952A-E19201526C5F}"/>
              </a:ext>
            </a:extLst>
          </p:cNvPr>
          <p:cNvSpPr txBox="1"/>
          <p:nvPr/>
        </p:nvSpPr>
        <p:spPr>
          <a:xfrm>
            <a:off x="611560" y="1396046"/>
            <a:ext cx="37444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600" b="1" dirty="0"/>
              <a:t>&lt;</a:t>
            </a:r>
            <a:r>
              <a:rPr lang="ko-KR" altLang="en-US" sz="3600" b="1" dirty="0"/>
              <a:t>엑셀 </a:t>
            </a:r>
            <a:r>
              <a:rPr lang="en-US" altLang="ko-KR" sz="3600" b="1" dirty="0"/>
              <a:t>2021</a:t>
            </a:r>
            <a:r>
              <a:rPr lang="ko-KR" altLang="en-US" sz="3600" b="1" dirty="0"/>
              <a:t>버전</a:t>
            </a:r>
            <a:r>
              <a:rPr lang="en-US" altLang="ko-KR" sz="3600" b="1" dirty="0"/>
              <a:t>&gt;</a:t>
            </a:r>
            <a:endParaRPr lang="ko-KR" altLang="en-US" sz="3600" b="1" dirty="0"/>
          </a:p>
        </p:txBody>
      </p:sp>
      <p:pic>
        <p:nvPicPr>
          <p:cNvPr id="2052" name="Picture 4" descr="Microsoft Excel - 나무위키">
            <a:extLst>
              <a:ext uri="{FF2B5EF4-FFF2-40B4-BE49-F238E27FC236}">
                <a16:creationId xmlns:a16="http://schemas.microsoft.com/office/drawing/2014/main" id="{4929E243-2064-169C-338F-C0B4B2B342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284984"/>
            <a:ext cx="2746874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F661BF5-8CDE-7CB2-D468-286DEF2D6E98}"/>
              </a:ext>
            </a:extLst>
          </p:cNvPr>
          <p:cNvSpPr txBox="1"/>
          <p:nvPr/>
        </p:nvSpPr>
        <p:spPr>
          <a:xfrm>
            <a:off x="5076056" y="1412775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굴림" charset="-127"/>
                <a:ea typeface="굴림" charset="-127"/>
                <a:cs typeface="+mn-cs"/>
              </a:rPr>
              <a:t>&lt;</a:t>
            </a:r>
            <a:r>
              <a:rPr kumimoji="1" lang="ko-KR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굴림" charset="-127"/>
                <a:ea typeface="굴림" charset="-127"/>
                <a:cs typeface="+mn-cs"/>
              </a:rPr>
              <a:t>엑셀 </a:t>
            </a:r>
            <a:r>
              <a:rPr kumimoji="1" lang="en-US" altLang="ko-KR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굴림" charset="-127"/>
                <a:ea typeface="굴림" charset="-127"/>
                <a:cs typeface="+mn-cs"/>
              </a:rPr>
              <a:t>2016</a:t>
            </a:r>
            <a:r>
              <a:rPr kumimoji="1" lang="ko-KR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굴림" charset="-127"/>
                <a:ea typeface="굴림" charset="-127"/>
                <a:cs typeface="+mn-cs"/>
              </a:rPr>
              <a:t>버전</a:t>
            </a:r>
            <a:r>
              <a:rPr kumimoji="1" lang="en-US" altLang="ko-KR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굴림" charset="-127"/>
                <a:ea typeface="굴림" charset="-127"/>
                <a:cs typeface="+mn-cs"/>
              </a:rPr>
              <a:t>&gt;</a:t>
            </a:r>
            <a:endParaRPr kumimoji="1" lang="ko-KR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charset="-127"/>
              <a:ea typeface="굴림" charset="-127"/>
              <a:cs typeface="+mn-cs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45162A22-A716-AA16-945C-C19AA72EF878}"/>
              </a:ext>
            </a:extLst>
          </p:cNvPr>
          <p:cNvSpPr/>
          <p:nvPr/>
        </p:nvSpPr>
        <p:spPr>
          <a:xfrm>
            <a:off x="323528" y="247457"/>
            <a:ext cx="34163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5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버전 확인</a:t>
            </a:r>
            <a:r>
              <a:rPr lang="en-US" altLang="ko-KR" sz="5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55506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B4FB878-2C66-334F-952A-E19201526C5F}"/>
              </a:ext>
            </a:extLst>
          </p:cNvPr>
          <p:cNvSpPr txBox="1"/>
          <p:nvPr/>
        </p:nvSpPr>
        <p:spPr>
          <a:xfrm>
            <a:off x="611560" y="1396046"/>
            <a:ext cx="37444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600" b="1" dirty="0"/>
              <a:t>&lt;ppt</a:t>
            </a:r>
            <a:r>
              <a:rPr lang="ko-KR" altLang="en-US" sz="3600" b="1" dirty="0"/>
              <a:t> </a:t>
            </a:r>
            <a:r>
              <a:rPr lang="en-US" altLang="ko-KR" sz="3600" b="1" dirty="0"/>
              <a:t>2021</a:t>
            </a:r>
            <a:r>
              <a:rPr lang="ko-KR" altLang="en-US" sz="3600" b="1" dirty="0"/>
              <a:t>버전</a:t>
            </a:r>
            <a:r>
              <a:rPr lang="en-US" altLang="ko-KR" sz="3600" b="1" dirty="0"/>
              <a:t>&gt;</a:t>
            </a:r>
            <a:endParaRPr lang="ko-KR" altLang="en-US" sz="36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661BF5-8CDE-7CB2-D468-286DEF2D6E98}"/>
              </a:ext>
            </a:extLst>
          </p:cNvPr>
          <p:cNvSpPr txBox="1"/>
          <p:nvPr/>
        </p:nvSpPr>
        <p:spPr>
          <a:xfrm>
            <a:off x="5076056" y="1412775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600" b="1" dirty="0">
                <a:solidFill>
                  <a:srgbClr val="000000"/>
                </a:solidFill>
              </a:rPr>
              <a:t>&lt;ppt</a:t>
            </a:r>
            <a:r>
              <a:rPr kumimoji="1" lang="ko-KR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굴림" charset="-127"/>
                <a:ea typeface="굴림" charset="-127"/>
                <a:cs typeface="+mn-cs"/>
              </a:rPr>
              <a:t> </a:t>
            </a:r>
            <a:r>
              <a:rPr kumimoji="1" lang="en-US" altLang="ko-KR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굴림" charset="-127"/>
                <a:ea typeface="굴림" charset="-127"/>
                <a:cs typeface="+mn-cs"/>
              </a:rPr>
              <a:t>2016</a:t>
            </a:r>
            <a:r>
              <a:rPr kumimoji="1" lang="ko-KR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굴림" charset="-127"/>
                <a:ea typeface="굴림" charset="-127"/>
                <a:cs typeface="+mn-cs"/>
              </a:rPr>
              <a:t>버전</a:t>
            </a:r>
            <a:r>
              <a:rPr kumimoji="1" lang="en-US" altLang="ko-KR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굴림" charset="-127"/>
                <a:ea typeface="굴림" charset="-127"/>
                <a:cs typeface="+mn-cs"/>
              </a:rPr>
              <a:t>&gt;</a:t>
            </a:r>
            <a:endParaRPr kumimoji="1" lang="ko-KR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charset="-127"/>
              <a:ea typeface="굴림" charset="-127"/>
              <a:cs typeface="+mn-cs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45162A22-A716-AA16-945C-C19AA72EF878}"/>
              </a:ext>
            </a:extLst>
          </p:cNvPr>
          <p:cNvSpPr/>
          <p:nvPr/>
        </p:nvSpPr>
        <p:spPr>
          <a:xfrm>
            <a:off x="323528" y="247457"/>
            <a:ext cx="34163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5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버전 확인</a:t>
            </a:r>
            <a:r>
              <a:rPr lang="en-US" altLang="ko-KR" sz="5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!</a:t>
            </a:r>
          </a:p>
        </p:txBody>
      </p:sp>
      <p:pic>
        <p:nvPicPr>
          <p:cNvPr id="3074" name="Picture 2" descr="Microsoft PowerPoint - 나무위키">
            <a:extLst>
              <a:ext uri="{FF2B5EF4-FFF2-40B4-BE49-F238E27FC236}">
                <a16:creationId xmlns:a16="http://schemas.microsoft.com/office/drawing/2014/main" id="{D5A29525-B3C9-C729-38EC-003C176872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556" y="3140968"/>
            <a:ext cx="2219325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Microsoft PowerPoint - 나무위키">
            <a:extLst>
              <a:ext uri="{FF2B5EF4-FFF2-40B4-BE49-F238E27FC236}">
                <a16:creationId xmlns:a16="http://schemas.microsoft.com/office/drawing/2014/main" id="{506ACB81-A65A-1DD0-A456-CDD9AE687C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068959"/>
            <a:ext cx="2592288" cy="2360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997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1. KOAS 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접속하기</a:t>
            </a:r>
            <a:endParaRPr lang="en-US" altLang="ko-KR" sz="1500" dirty="0">
              <a:latin typeface="굴림" pitchFamily="50" charset="-127"/>
              <a:ea typeface="굴림" pitchFamily="50" charset="-127"/>
            </a:endParaRPr>
          </a:p>
          <a:p>
            <a:pPr marL="0" indent="0">
              <a:buNone/>
            </a:pP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시험진행에 앞서 소지하고 계시는 휴대폰 전원을 반드시 종료해 주세요</a:t>
            </a:r>
            <a:endParaRPr lang="en-US" altLang="ko-KR" sz="1500" dirty="0">
              <a:latin typeface="굴림" pitchFamily="50" charset="-127"/>
              <a:ea typeface="굴림" pitchFamily="50" charset="-127"/>
            </a:endParaRPr>
          </a:p>
          <a:p>
            <a:pPr marL="0" indent="0">
              <a:buNone/>
            </a:pP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시험도중 휴대폰 진동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벨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1500" dirty="0" err="1">
                <a:latin typeface="굴림" pitchFamily="50" charset="-127"/>
                <a:ea typeface="굴림" pitchFamily="50" charset="-127"/>
              </a:rPr>
              <a:t>알람이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 울리면 실격처리 됩니다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.</a:t>
            </a:r>
            <a:endParaRPr lang="ko-KR" altLang="en-US" sz="1500" dirty="0">
              <a:latin typeface="굴림" pitchFamily="50" charset="-127"/>
              <a:ea typeface="굴림" pitchFamily="50" charset="-127"/>
            </a:endParaRPr>
          </a:p>
          <a:p>
            <a:pPr marL="0" indent="0">
              <a:buNone/>
            </a:pP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시험진행 하겠습니다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. 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바탕화면의 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KOAS 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수험자용 아이콘을 더블 클릭하시고 수험번호를 정확하게 기재해 주시고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확인버튼을 누르시고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또 확인 누르시면 </a:t>
            </a:r>
            <a:r>
              <a:rPr lang="en-US" altLang="ko-KR" sz="1500" dirty="0" err="1">
                <a:latin typeface="굴림" pitchFamily="50" charset="-127"/>
                <a:ea typeface="굴림" pitchFamily="50" charset="-127"/>
              </a:rPr>
              <a:t>Ms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오피스 </a:t>
            </a:r>
            <a:r>
              <a:rPr lang="en-US" altLang="ko-KR" sz="1500" dirty="0" smtClean="0">
                <a:latin typeface="굴림" pitchFamily="50" charset="-127"/>
                <a:ea typeface="굴림" pitchFamily="50" charset="-127"/>
              </a:rPr>
              <a:t>2016</a:t>
            </a:r>
            <a:r>
              <a:rPr lang="ko-KR" altLang="en-US" sz="1500" dirty="0" smtClean="0">
                <a:latin typeface="굴림" pitchFamily="50" charset="-127"/>
                <a:ea typeface="굴림" pitchFamily="50" charset="-127"/>
              </a:rPr>
              <a:t>이상이라고 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나타나고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확인 누르시면 </a:t>
            </a:r>
            <a:r>
              <a:rPr lang="ko-KR" altLang="en-US" sz="1500" dirty="0" err="1">
                <a:latin typeface="굴림" pitchFamily="50" charset="-127"/>
                <a:ea typeface="굴림" pitchFamily="50" charset="-127"/>
              </a:rPr>
              <a:t>수험자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1500" dirty="0" err="1">
                <a:latin typeface="굴림" pitchFamily="50" charset="-127"/>
                <a:ea typeface="굴림" pitchFamily="50" charset="-127"/>
              </a:rPr>
              <a:t>인적사항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 창이 표시됩니다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.</a:t>
            </a:r>
          </a:p>
          <a:p>
            <a:pPr marL="0" indent="0">
              <a:buNone/>
            </a:pPr>
            <a:r>
              <a:rPr lang="ko-KR" altLang="en-US" sz="1500" dirty="0" err="1">
                <a:latin typeface="굴림" pitchFamily="50" charset="-127"/>
                <a:ea typeface="굴림" pitchFamily="50" charset="-127"/>
              </a:rPr>
              <a:t>수험자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 본인 맞으시면 확인버튼 눌러주시면 화면이 흰색으로 </a:t>
            </a:r>
            <a:r>
              <a:rPr lang="ko-KR" altLang="en-US" sz="1500" dirty="0" err="1">
                <a:latin typeface="굴림" pitchFamily="50" charset="-127"/>
                <a:ea typeface="굴림" pitchFamily="50" charset="-127"/>
              </a:rPr>
              <a:t>바뀌면서키보드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 마우스 작동되지 않습니다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.</a:t>
            </a:r>
          </a:p>
          <a:p>
            <a:pPr marL="0" indent="0">
              <a:buNone/>
            </a:pPr>
            <a:endParaRPr lang="en-US" altLang="ko-KR" sz="1500" dirty="0">
              <a:latin typeface="굴림" pitchFamily="50" charset="-127"/>
              <a:ea typeface="굴림" pitchFamily="50" charset="-127"/>
            </a:endParaRPr>
          </a:p>
          <a:p>
            <a:pPr marL="0" indent="0">
              <a:buNone/>
            </a:pP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2. 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응시자 유의사항</a:t>
            </a:r>
            <a:endParaRPr lang="en-US" altLang="ko-KR" sz="1500" dirty="0">
              <a:latin typeface="굴림" pitchFamily="50" charset="-127"/>
              <a:ea typeface="굴림" pitchFamily="50" charset="-127"/>
            </a:endParaRPr>
          </a:p>
          <a:p>
            <a:pPr marL="0" indent="0">
              <a:buNone/>
            </a:pP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시험에 사용할 이미지 경로는 내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PC\ 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문서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\ ITQ\ Picture 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나</a:t>
            </a:r>
            <a:endParaRPr lang="en-US" altLang="ko-KR" sz="1500" dirty="0">
              <a:latin typeface="굴림" pitchFamily="50" charset="-127"/>
              <a:ea typeface="굴림" pitchFamily="50" charset="-127"/>
            </a:endParaRPr>
          </a:p>
          <a:p>
            <a:pPr marL="0" indent="0">
              <a:buNone/>
            </a:pP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라이브러리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\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문서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\ ITQ\ Picture 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폴더에서 사용하시면 됩니다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.</a:t>
            </a:r>
          </a:p>
          <a:p>
            <a:pPr marL="0" indent="0">
              <a:buNone/>
            </a:pPr>
            <a:endParaRPr lang="en-US" altLang="ko-KR" sz="1500" dirty="0">
              <a:latin typeface="굴림" pitchFamily="50" charset="-127"/>
              <a:ea typeface="굴림" pitchFamily="50" charset="-127"/>
            </a:endParaRPr>
          </a:p>
          <a:p>
            <a:pPr marL="0" indent="0">
              <a:buNone/>
            </a:pP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3. 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답안 파일 저장</a:t>
            </a:r>
            <a:endParaRPr lang="en-US" altLang="ko-KR" sz="1500" dirty="0">
              <a:latin typeface="굴림" pitchFamily="50" charset="-127"/>
              <a:ea typeface="굴림" pitchFamily="50" charset="-127"/>
            </a:endParaRPr>
          </a:p>
          <a:p>
            <a:pPr marL="0" indent="0">
              <a:buNone/>
            </a:pP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답안 파일을 저장할 위치는 내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PC\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문서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\ ITQ\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수험번호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-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이름 또는  라이브러리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\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문서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\ ITQ\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수험번호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-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이름으로 저장해 주시면 됩니다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. 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인터넷 시험보시는 </a:t>
            </a:r>
            <a:r>
              <a:rPr lang="ko-KR" altLang="en-US" sz="1500" dirty="0" err="1">
                <a:latin typeface="굴림" pitchFamily="50" charset="-127"/>
                <a:ea typeface="굴림" pitchFamily="50" charset="-127"/>
              </a:rPr>
              <a:t>수험자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 분들은 내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PC\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문서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\ ITQ 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폴더에 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‘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답안파일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-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인터넷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’ 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이라는 한글파일을 더블 클릭해서 실행하신 후 상단에 문제유형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수험번호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이름을 기재하시고 파일메뉴의 다른 이름으로 저장 선택하시고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라이브러리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\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문서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\ ITQ\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수험번호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-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이름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-</a:t>
            </a:r>
            <a:r>
              <a:rPr lang="ko-KR" altLang="en-US" sz="1500" dirty="0">
                <a:latin typeface="굴림" pitchFamily="50" charset="-127"/>
                <a:ea typeface="굴림" pitchFamily="50" charset="-127"/>
              </a:rPr>
              <a:t>인터넷 으로 저장하시면 됩니다</a:t>
            </a:r>
            <a:r>
              <a:rPr lang="en-US" altLang="ko-KR" sz="1500" dirty="0">
                <a:latin typeface="굴림" pitchFamily="50" charset="-127"/>
                <a:ea typeface="굴림" pitchFamily="50" charset="-127"/>
              </a:rPr>
              <a:t>.</a:t>
            </a:r>
          </a:p>
          <a:p>
            <a:pPr marL="0" indent="0">
              <a:buNone/>
            </a:pPr>
            <a:endParaRPr lang="ko-KR" altLang="en-US" sz="1500" dirty="0">
              <a:latin typeface="굴림" pitchFamily="50" charset="-127"/>
              <a:ea typeface="굴림" pitchFamily="50" charset="-127"/>
            </a:endParaRPr>
          </a:p>
          <a:p>
            <a:pPr marL="0" indent="0">
              <a:buNone/>
            </a:pPr>
            <a:endParaRPr lang="en-US" altLang="ko-KR" sz="1500" dirty="0">
              <a:latin typeface="굴림" pitchFamily="50" charset="-127"/>
              <a:ea typeface="굴림" pitchFamily="50" charset="-127"/>
            </a:endParaRPr>
          </a:p>
          <a:p>
            <a:pPr marL="0" indent="0">
              <a:buNone/>
            </a:pPr>
            <a:endParaRPr lang="en-US" altLang="ko-KR" sz="1500" dirty="0">
              <a:latin typeface="굴림" pitchFamily="50" charset="-127"/>
              <a:ea typeface="굴림" pitchFamily="50" charset="-127"/>
            </a:endParaRPr>
          </a:p>
          <a:p>
            <a:pPr marL="0" indent="0">
              <a:buNone/>
            </a:pPr>
            <a:endParaRPr lang="ko-KR" altLang="en-US" sz="1500" dirty="0">
              <a:latin typeface="굴림" pitchFamily="50" charset="-127"/>
              <a:ea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9604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891</TotalTime>
  <Words>514</Words>
  <Application>Microsoft Office PowerPoint</Application>
  <PresentationFormat>화면 슬라이드 쇼(4:3)</PresentationFormat>
  <Paragraphs>64</Paragraphs>
  <Slides>10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4" baseType="lpstr">
      <vt:lpstr>HY견고딕</vt:lpstr>
      <vt:lpstr>굴림</vt:lpstr>
      <vt:lpstr>맑은 고딕</vt:lpstr>
      <vt:lpstr>기본 디자인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향남디지털교육학원</cp:lastModifiedBy>
  <cp:revision>82</cp:revision>
  <cp:lastPrinted>1601-01-01T00:00:00Z</cp:lastPrinted>
  <dcterms:created xsi:type="dcterms:W3CDTF">1601-01-01T00:00:00Z</dcterms:created>
  <dcterms:modified xsi:type="dcterms:W3CDTF">2025-06-14T04:28:08Z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